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6"/>
  </p:notesMasterIdLst>
  <p:sldIdLst>
    <p:sldId id="256" r:id="rId2"/>
    <p:sldId id="282" r:id="rId3"/>
    <p:sldId id="283" r:id="rId4"/>
    <p:sldId id="258" r:id="rId5"/>
    <p:sldId id="259" r:id="rId6"/>
    <p:sldId id="262" r:id="rId7"/>
    <p:sldId id="284" r:id="rId8"/>
    <p:sldId id="260" r:id="rId9"/>
    <p:sldId id="285" r:id="rId10"/>
    <p:sldId id="264" r:id="rId11"/>
    <p:sldId id="261" r:id="rId12"/>
    <p:sldId id="286" r:id="rId13"/>
    <p:sldId id="287" r:id="rId14"/>
    <p:sldId id="288" r:id="rId15"/>
    <p:sldId id="289" r:id="rId16"/>
    <p:sldId id="290" r:id="rId17"/>
    <p:sldId id="291" r:id="rId18"/>
    <p:sldId id="292" r:id="rId19"/>
    <p:sldId id="268" r:id="rId20"/>
    <p:sldId id="265" r:id="rId21"/>
    <p:sldId id="293" r:id="rId22"/>
    <p:sldId id="272" r:id="rId23"/>
    <p:sldId id="275" r:id="rId24"/>
    <p:sldId id="277" r:id="rId25"/>
  </p:sldIdLst>
  <p:sldSz cx="9144000" cy="5143500" type="screen16x9"/>
  <p:notesSz cx="6858000" cy="9144000"/>
  <p:embeddedFontLst>
    <p:embeddedFont>
      <p:font typeface="Fira Sans Extra Condensed Medium" panose="020B0604020202020204" charset="0"/>
      <p:regular r:id="rId27"/>
      <p:bold r:id="rId28"/>
      <p:italic r:id="rId29"/>
      <p:boldItalic r:id="rId30"/>
    </p:embeddedFont>
    <p:embeddedFont>
      <p:font typeface="Hind Vadodara Light" panose="02000000000000000000" pitchFamily="2" charset="0"/>
      <p:regular r:id="rId31"/>
      <p:bold r:id="rId32"/>
    </p:embeddedFont>
    <p:embeddedFont>
      <p:font typeface="Nunito Light" pitchFamily="2" charset="-93"/>
      <p:regular r:id="rId33"/>
      <p:italic r:id="rId34"/>
    </p:embeddedFont>
    <p:embeddedFont>
      <p:font typeface="Raleway" pitchFamily="2" charset="-93"/>
      <p:regular r:id="rId35"/>
      <p:bold r:id="rId36"/>
      <p:italic r:id="rId37"/>
      <p:boldItalic r:id="rId38"/>
    </p:embeddedFont>
    <p:embeddedFont>
      <p:font typeface="Roboto Condensed Light" panose="02000000000000000000" pitchFamily="2" charset="0"/>
      <p:regular r:id="rId39"/>
      <p:italic r:id="rId40"/>
    </p:embeddedFont>
    <p:embeddedFont>
      <p:font typeface="Teko Light" panose="020B0604020202020204" charset="0"/>
      <p:regular r:id="rId41"/>
      <p:bold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orient="horz" pos="284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C77C3E-0D88-4EBB-9663-CCD3E3CE827E}">
  <a:tblStyle styleId="{AEC77C3E-0D88-4EBB-9663-CCD3E3CE827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p:scale>
          <a:sx n="100" d="100"/>
          <a:sy n="100" d="100"/>
        </p:scale>
        <p:origin x="830" y="106"/>
      </p:cViewPr>
      <p:guideLst>
        <p:guide pos="2880"/>
        <p:guide orient="horz" pos="284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5.fntdata"/></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3da1a4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3da1a4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63da1a4385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63da1a4385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26332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27667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59098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7449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99194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9588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06712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63e8071fd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63e8071fd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3da1a4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3da1a4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24012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320de4b7d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6320de4b7d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320de4b7d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6320de4b7d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81801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6321c206cc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6321c206cc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63e8071fd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63e8071fd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3e8071fd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3e8071fd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0c12e5f0d_1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0c12e5f0d_1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3172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70c12e5f0d_1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70c12e5f0d_1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320de4b7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320de4b7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6320de4b7d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6320de4b7d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63da1a4385_0_16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63da1a4385_0_16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98803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6320de4b7d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6320de4b7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6320de4b7d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6320de4b7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10609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81725" y="1331450"/>
            <a:ext cx="4180500" cy="17451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5200"/>
              <a:buNone/>
              <a:defRPr sz="6000"/>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a:endParaRPr/>
          </a:p>
        </p:txBody>
      </p:sp>
      <p:sp>
        <p:nvSpPr>
          <p:cNvPr id="10" name="Google Shape;10;p2"/>
          <p:cNvSpPr txBox="1">
            <a:spLocks noGrp="1"/>
          </p:cNvSpPr>
          <p:nvPr>
            <p:ph type="subTitle" idx="1"/>
          </p:nvPr>
        </p:nvSpPr>
        <p:spPr>
          <a:xfrm>
            <a:off x="3335000" y="3257551"/>
            <a:ext cx="2473800" cy="477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1_1">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flipH="1">
            <a:off x="5126168" y="3534082"/>
            <a:ext cx="1869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6" name="Google Shape;66;p14"/>
          <p:cNvSpPr txBox="1">
            <a:spLocks noGrp="1"/>
          </p:cNvSpPr>
          <p:nvPr>
            <p:ph type="subTitle" idx="1"/>
          </p:nvPr>
        </p:nvSpPr>
        <p:spPr>
          <a:xfrm flipH="1">
            <a:off x="5126168" y="296685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7" name="Google Shape;67;p14"/>
          <p:cNvSpPr txBox="1">
            <a:spLocks noGrp="1"/>
          </p:cNvSpPr>
          <p:nvPr>
            <p:ph type="ctrTitle" idx="2"/>
          </p:nvPr>
        </p:nvSpPr>
        <p:spPr>
          <a:xfrm flipH="1">
            <a:off x="5150318" y="2085436"/>
            <a:ext cx="1821000" cy="45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8" name="Google Shape;68;p14"/>
          <p:cNvSpPr txBox="1">
            <a:spLocks noGrp="1"/>
          </p:cNvSpPr>
          <p:nvPr>
            <p:ph type="subTitle" idx="3"/>
          </p:nvPr>
        </p:nvSpPr>
        <p:spPr>
          <a:xfrm flipH="1">
            <a:off x="5126168" y="151715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9" name="Google Shape;69;p14"/>
          <p:cNvSpPr txBox="1">
            <a:spLocks noGrp="1"/>
          </p:cNvSpPr>
          <p:nvPr>
            <p:ph type="ctrTitle" idx="4"/>
          </p:nvPr>
        </p:nvSpPr>
        <p:spPr>
          <a:xfrm flipH="1">
            <a:off x="2241967" y="2088936"/>
            <a:ext cx="1793700" cy="45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0" name="Google Shape;70;p14"/>
          <p:cNvSpPr txBox="1">
            <a:spLocks noGrp="1"/>
          </p:cNvSpPr>
          <p:nvPr>
            <p:ph type="subTitle" idx="5"/>
          </p:nvPr>
        </p:nvSpPr>
        <p:spPr>
          <a:xfrm flipH="1">
            <a:off x="2204167" y="151716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1" name="Google Shape;71;p14"/>
          <p:cNvSpPr txBox="1">
            <a:spLocks noGrp="1"/>
          </p:cNvSpPr>
          <p:nvPr>
            <p:ph type="ctrTitle" idx="6"/>
          </p:nvPr>
        </p:nvSpPr>
        <p:spPr>
          <a:xfrm flipH="1">
            <a:off x="2204167" y="3534082"/>
            <a:ext cx="1869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2" name="Google Shape;72;p14"/>
          <p:cNvSpPr txBox="1">
            <a:spLocks noGrp="1"/>
          </p:cNvSpPr>
          <p:nvPr>
            <p:ph type="subTitle" idx="7"/>
          </p:nvPr>
        </p:nvSpPr>
        <p:spPr>
          <a:xfrm flipH="1">
            <a:off x="2204167" y="296685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3" name="Google Shape;73;p14"/>
          <p:cNvSpPr txBox="1">
            <a:spLocks noGrp="1"/>
          </p:cNvSpPr>
          <p:nvPr>
            <p:ph type="title" idx="8"/>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ms 2">
  <p:cSld name="TITLE_AND_TWO_COLUMNS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5"/>
          <p:cNvSpPr txBox="1">
            <a:spLocks noGrp="1"/>
          </p:cNvSpPr>
          <p:nvPr>
            <p:ph type="ctrTitle"/>
          </p:nvPr>
        </p:nvSpPr>
        <p:spPr>
          <a:xfrm flipH="1">
            <a:off x="989230" y="2431689"/>
            <a:ext cx="20121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6" name="Google Shape;76;p15"/>
          <p:cNvSpPr txBox="1">
            <a:spLocks noGrp="1"/>
          </p:cNvSpPr>
          <p:nvPr>
            <p:ph type="subTitle" idx="1"/>
          </p:nvPr>
        </p:nvSpPr>
        <p:spPr>
          <a:xfrm flipH="1">
            <a:off x="715630" y="2828489"/>
            <a:ext cx="2285700" cy="87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7" name="Google Shape;77;p15"/>
          <p:cNvSpPr txBox="1">
            <a:spLocks noGrp="1"/>
          </p:cNvSpPr>
          <p:nvPr>
            <p:ph type="ctrTitle" idx="2"/>
          </p:nvPr>
        </p:nvSpPr>
        <p:spPr>
          <a:xfrm flipH="1">
            <a:off x="5754257" y="3249841"/>
            <a:ext cx="1560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8" name="Google Shape;78;p15"/>
          <p:cNvSpPr txBox="1">
            <a:spLocks noGrp="1"/>
          </p:cNvSpPr>
          <p:nvPr>
            <p:ph type="subTitle" idx="3"/>
          </p:nvPr>
        </p:nvSpPr>
        <p:spPr>
          <a:xfrm flipH="1">
            <a:off x="5754257" y="3646373"/>
            <a:ext cx="22857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9" name="Google Shape;79;p15"/>
          <p:cNvSpPr txBox="1">
            <a:spLocks noGrp="1"/>
          </p:cNvSpPr>
          <p:nvPr>
            <p:ph type="ctrTitle" idx="4"/>
          </p:nvPr>
        </p:nvSpPr>
        <p:spPr>
          <a:xfrm flipH="1">
            <a:off x="6095335" y="1398079"/>
            <a:ext cx="1560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80" name="Google Shape;80;p15"/>
          <p:cNvSpPr txBox="1">
            <a:spLocks noGrp="1"/>
          </p:cNvSpPr>
          <p:nvPr>
            <p:ph type="subTitle" idx="5"/>
          </p:nvPr>
        </p:nvSpPr>
        <p:spPr>
          <a:xfrm flipH="1">
            <a:off x="6095335" y="1794611"/>
            <a:ext cx="22857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81" name="Google Shape;81;p15"/>
          <p:cNvSpPr txBox="1">
            <a:spLocks noGrp="1"/>
          </p:cNvSpPr>
          <p:nvPr>
            <p:ph type="title" idx="6"/>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er 2">
  <p:cSld name="CUSTOM_6">
    <p:bg>
      <p:bgPr>
        <a:blipFill>
          <a:blip r:embed="rId2">
            <a:alphaModFix/>
          </a:blip>
          <a:stretch>
            <a:fillRect/>
          </a:stretch>
        </a:blipFill>
        <a:effectLst/>
      </p:bgPr>
    </p:bg>
    <p:spTree>
      <p:nvGrpSpPr>
        <p:cNvPr id="1" name="Shape 96"/>
        <p:cNvGrpSpPr/>
        <p:nvPr/>
      </p:nvGrpSpPr>
      <p:grpSpPr>
        <a:xfrm>
          <a:off x="0" y="0"/>
          <a:ext cx="0" cy="0"/>
          <a:chOff x="0" y="0"/>
          <a:chExt cx="0" cy="0"/>
        </a:xfrm>
      </p:grpSpPr>
      <p:sp>
        <p:nvSpPr>
          <p:cNvPr id="97" name="Google Shape;97;p17"/>
          <p:cNvSpPr txBox="1">
            <a:spLocks noGrp="1"/>
          </p:cNvSpPr>
          <p:nvPr>
            <p:ph type="ctrTitle"/>
          </p:nvPr>
        </p:nvSpPr>
        <p:spPr>
          <a:xfrm flipH="1">
            <a:off x="612075" y="1881706"/>
            <a:ext cx="4182900" cy="1123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6000">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98" name="Google Shape;98;p17"/>
          <p:cNvSpPr txBox="1">
            <a:spLocks noGrp="1"/>
          </p:cNvSpPr>
          <p:nvPr>
            <p:ph type="subTitle" idx="1"/>
          </p:nvPr>
        </p:nvSpPr>
        <p:spPr>
          <a:xfrm flipH="1">
            <a:off x="612075" y="2837144"/>
            <a:ext cx="25599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99" name="Google Shape;99;p17"/>
          <p:cNvSpPr txBox="1">
            <a:spLocks noGrp="1"/>
          </p:cNvSpPr>
          <p:nvPr>
            <p:ph type="title" idx="2" hasCustomPrompt="1"/>
          </p:nvPr>
        </p:nvSpPr>
        <p:spPr>
          <a:xfrm flipH="1">
            <a:off x="4880701" y="2478400"/>
            <a:ext cx="13119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eader 3">
  <p:cSld name="CUSTOM_6_1">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18"/>
          <p:cNvSpPr txBox="1">
            <a:spLocks noGrp="1"/>
          </p:cNvSpPr>
          <p:nvPr>
            <p:ph type="ctrTitle"/>
          </p:nvPr>
        </p:nvSpPr>
        <p:spPr>
          <a:xfrm>
            <a:off x="619650" y="2247705"/>
            <a:ext cx="2559900" cy="75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6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2" name="Google Shape;102;p18"/>
          <p:cNvSpPr txBox="1">
            <a:spLocks noGrp="1"/>
          </p:cNvSpPr>
          <p:nvPr>
            <p:ph type="subTitle" idx="1"/>
          </p:nvPr>
        </p:nvSpPr>
        <p:spPr>
          <a:xfrm>
            <a:off x="619650" y="2837337"/>
            <a:ext cx="25599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3" name="Google Shape;103;p18"/>
          <p:cNvSpPr txBox="1">
            <a:spLocks noGrp="1"/>
          </p:cNvSpPr>
          <p:nvPr>
            <p:ph type="title" idx="2" hasCustomPrompt="1"/>
          </p:nvPr>
        </p:nvSpPr>
        <p:spPr>
          <a:xfrm>
            <a:off x="4145650" y="2884438"/>
            <a:ext cx="22407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eader 5">
  <p:cSld name="CUSTOM_6_1_1">
    <p:bg>
      <p:bgPr>
        <a:blipFill>
          <a:blip r:embed="rId2">
            <a:alphaModFix/>
          </a:blip>
          <a:stretch>
            <a:fillRect/>
          </a:stretch>
        </a:blipFill>
        <a:effectLst/>
      </p:bgPr>
    </p:bg>
    <p:spTree>
      <p:nvGrpSpPr>
        <p:cNvPr id="1" name="Shape 104"/>
        <p:cNvGrpSpPr/>
        <p:nvPr/>
      </p:nvGrpSpPr>
      <p:grpSpPr>
        <a:xfrm>
          <a:off x="0" y="0"/>
          <a:ext cx="0" cy="0"/>
          <a:chOff x="0" y="0"/>
          <a:chExt cx="0" cy="0"/>
        </a:xfrm>
      </p:grpSpPr>
      <p:sp>
        <p:nvSpPr>
          <p:cNvPr id="105" name="Google Shape;105;p19"/>
          <p:cNvSpPr txBox="1">
            <a:spLocks noGrp="1"/>
          </p:cNvSpPr>
          <p:nvPr>
            <p:ph type="ctrTitle"/>
          </p:nvPr>
        </p:nvSpPr>
        <p:spPr>
          <a:xfrm flipH="1">
            <a:off x="2726850" y="2897239"/>
            <a:ext cx="3690300" cy="45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6000">
                <a:solidFill>
                  <a:schemeClr val="accent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6" name="Google Shape;106;p19"/>
          <p:cNvSpPr txBox="1">
            <a:spLocks noGrp="1"/>
          </p:cNvSpPr>
          <p:nvPr>
            <p:ph type="subTitle" idx="1"/>
          </p:nvPr>
        </p:nvSpPr>
        <p:spPr>
          <a:xfrm flipH="1">
            <a:off x="3292050" y="3488360"/>
            <a:ext cx="25599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07" name="Google Shape;107;p19"/>
          <p:cNvSpPr txBox="1">
            <a:spLocks noGrp="1"/>
          </p:cNvSpPr>
          <p:nvPr>
            <p:ph type="title" idx="2" hasCustomPrompt="1"/>
          </p:nvPr>
        </p:nvSpPr>
        <p:spPr>
          <a:xfrm flipH="1">
            <a:off x="3451650" y="1351346"/>
            <a:ext cx="22407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er 4">
  <p:cSld name="CUSTOM_6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0"/>
          <p:cNvSpPr txBox="1">
            <a:spLocks noGrp="1"/>
          </p:cNvSpPr>
          <p:nvPr>
            <p:ph type="ctrTitle"/>
          </p:nvPr>
        </p:nvSpPr>
        <p:spPr>
          <a:xfrm flipH="1">
            <a:off x="4847211" y="2553180"/>
            <a:ext cx="3690300" cy="45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6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0" name="Google Shape;110;p20"/>
          <p:cNvSpPr txBox="1">
            <a:spLocks noGrp="1"/>
          </p:cNvSpPr>
          <p:nvPr>
            <p:ph type="subTitle" idx="1"/>
          </p:nvPr>
        </p:nvSpPr>
        <p:spPr>
          <a:xfrm flipH="1">
            <a:off x="5977611" y="2837721"/>
            <a:ext cx="25599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1" name="Google Shape;111;p20"/>
          <p:cNvSpPr txBox="1">
            <a:spLocks noGrp="1"/>
          </p:cNvSpPr>
          <p:nvPr>
            <p:ph type="title" idx="2" hasCustomPrompt="1"/>
          </p:nvPr>
        </p:nvSpPr>
        <p:spPr>
          <a:xfrm flipH="1">
            <a:off x="2133750" y="2079350"/>
            <a:ext cx="20001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11">
    <p:bg>
      <p:bgPr>
        <a:blipFill>
          <a:blip r:embed="rId2">
            <a:alphaModFix/>
          </a:blip>
          <a:stretch>
            <a:fillRect/>
          </a:stretch>
        </a:blipFill>
        <a:effectLst/>
      </p:bgPr>
    </p:bg>
    <p:spTree>
      <p:nvGrpSpPr>
        <p:cNvPr id="1" name="Shape 119"/>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007825" y="1945343"/>
            <a:ext cx="4535700" cy="822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6000">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13" name="Google Shape;13;p3"/>
          <p:cNvSpPr txBox="1">
            <a:spLocks noGrp="1"/>
          </p:cNvSpPr>
          <p:nvPr>
            <p:ph type="subTitle" idx="1"/>
          </p:nvPr>
        </p:nvSpPr>
        <p:spPr>
          <a:xfrm>
            <a:off x="5621050" y="2620363"/>
            <a:ext cx="29223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595072" y="2093275"/>
            <a:ext cx="10530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2"/>
              </a:buClr>
              <a:buSzPts val="5500"/>
              <a:buNone/>
              <a:defRPr sz="7200">
                <a:solidFill>
                  <a:schemeClr val="lt1"/>
                </a:solidFill>
              </a:defRPr>
            </a:lvl1pPr>
            <a:lvl2pPr lvl="1"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712480" y="1297750"/>
            <a:ext cx="3128100" cy="2908800"/>
          </a:xfrm>
          <a:prstGeom prst="rect">
            <a:avLst/>
          </a:prstGeom>
        </p:spPr>
        <p:txBody>
          <a:bodyPr spcFirstLastPara="1" wrap="square" lIns="91425" tIns="91425" rIns="91425" bIns="91425" anchor="b" anchorCtr="0">
            <a:noAutofit/>
          </a:bodyPr>
          <a:lstStyle>
            <a:lvl1pPr marL="457200" lvl="0" indent="-330200">
              <a:lnSpc>
                <a:spcPct val="100000"/>
              </a:lnSpc>
              <a:spcBef>
                <a:spcPts val="0"/>
              </a:spcBef>
              <a:spcAft>
                <a:spcPts val="0"/>
              </a:spcAft>
              <a:buSzPts val="1600"/>
              <a:buFont typeface="Nunito Light"/>
              <a:buChar char="●"/>
              <a:defRPr/>
            </a:lvl1pPr>
            <a:lvl2pPr marL="914400" lvl="1" indent="-330200">
              <a:spcBef>
                <a:spcPts val="1600"/>
              </a:spcBef>
              <a:spcAft>
                <a:spcPts val="0"/>
              </a:spcAft>
              <a:buSzPts val="1600"/>
              <a:buFont typeface="Nunito Light"/>
              <a:buChar char="○"/>
              <a:defRPr/>
            </a:lvl2pPr>
            <a:lvl3pPr marL="1371600" lvl="2" indent="-323850">
              <a:spcBef>
                <a:spcPts val="1600"/>
              </a:spcBef>
              <a:spcAft>
                <a:spcPts val="0"/>
              </a:spcAft>
              <a:buSzPts val="1500"/>
              <a:buFont typeface="Nunito Light"/>
              <a:buChar char="■"/>
              <a:defRPr/>
            </a:lvl3pPr>
            <a:lvl4pPr marL="1828800" lvl="3" indent="-323850">
              <a:spcBef>
                <a:spcPts val="1600"/>
              </a:spcBef>
              <a:spcAft>
                <a:spcPts val="0"/>
              </a:spcAft>
              <a:buSzPts val="1500"/>
              <a:buFont typeface="Nunito Light"/>
              <a:buChar char="●"/>
              <a:defRPr/>
            </a:lvl4pPr>
            <a:lvl5pPr marL="2286000" lvl="4" indent="-304800">
              <a:spcBef>
                <a:spcPts val="1600"/>
              </a:spcBef>
              <a:spcAft>
                <a:spcPts val="0"/>
              </a:spcAft>
              <a:buSzPts val="1200"/>
              <a:buFont typeface="Nunito Light"/>
              <a:buChar char="○"/>
              <a:defRPr/>
            </a:lvl5pPr>
            <a:lvl6pPr marL="2743200" lvl="5" indent="-304800">
              <a:spcBef>
                <a:spcPts val="1600"/>
              </a:spcBef>
              <a:spcAft>
                <a:spcPts val="0"/>
              </a:spcAft>
              <a:buSzPts val="1200"/>
              <a:buFont typeface="Nunito Light"/>
              <a:buChar char="■"/>
              <a:defRPr/>
            </a:lvl6pPr>
            <a:lvl7pPr marL="3200400" lvl="6" indent="-311150">
              <a:spcBef>
                <a:spcPts val="1600"/>
              </a:spcBef>
              <a:spcAft>
                <a:spcPts val="0"/>
              </a:spcAft>
              <a:buSzPts val="1300"/>
              <a:buFont typeface="Nunito Light"/>
              <a:buChar char="●"/>
              <a:defRPr/>
            </a:lvl7pPr>
            <a:lvl8pPr marL="3657600" lvl="7" indent="-311150">
              <a:spcBef>
                <a:spcPts val="1600"/>
              </a:spcBef>
              <a:spcAft>
                <a:spcPts val="0"/>
              </a:spcAft>
              <a:buSzPts val="1300"/>
              <a:buFont typeface="Nunito Light"/>
              <a:buChar char="○"/>
              <a:defRPr/>
            </a:lvl8pPr>
            <a:lvl9pPr marL="4114800" lvl="8" indent="-304800">
              <a:spcBef>
                <a:spcPts val="1600"/>
              </a:spcBef>
              <a:spcAft>
                <a:spcPts val="1600"/>
              </a:spcAft>
              <a:buSzPts val="1200"/>
              <a:buFont typeface="Nunito Light"/>
              <a:buChar char="■"/>
              <a:defRPr/>
            </a:lvl9pPr>
          </a:lstStyle>
          <a:p>
            <a:endParaRPr/>
          </a:p>
        </p:txBody>
      </p:sp>
      <p:sp>
        <p:nvSpPr>
          <p:cNvPr id="17" name="Google Shape;17;p4"/>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subTitle" idx="1"/>
          </p:nvPr>
        </p:nvSpPr>
        <p:spPr>
          <a:xfrm flipH="1">
            <a:off x="546575" y="2518225"/>
            <a:ext cx="8050800" cy="188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434343"/>
              </a:buClr>
              <a:buSzPts val="1200"/>
              <a:buFont typeface="Raleway"/>
              <a:buAutoNum type="arabicPeriod"/>
              <a:defRPr sz="1200"/>
            </a:lvl1pPr>
            <a:lvl2pPr lvl="1" algn="ctr" rtl="0">
              <a:lnSpc>
                <a:spcPct val="100000"/>
              </a:lnSpc>
              <a:spcBef>
                <a:spcPts val="0"/>
              </a:spcBef>
              <a:spcAft>
                <a:spcPts val="0"/>
              </a:spcAft>
              <a:buClr>
                <a:srgbClr val="434343"/>
              </a:buClr>
              <a:buSzPts val="1200"/>
              <a:buFont typeface="Roboto Condensed Light"/>
              <a:buAutoNum type="alphaLcPeriod"/>
              <a:defRPr sz="1200"/>
            </a:lvl2pPr>
            <a:lvl3pPr lvl="2" algn="ctr" rtl="0">
              <a:lnSpc>
                <a:spcPct val="100000"/>
              </a:lnSpc>
              <a:spcBef>
                <a:spcPts val="0"/>
              </a:spcBef>
              <a:spcAft>
                <a:spcPts val="0"/>
              </a:spcAft>
              <a:buClr>
                <a:srgbClr val="434343"/>
              </a:buClr>
              <a:buSzPts val="1200"/>
              <a:buFont typeface="Roboto Condensed Light"/>
              <a:buAutoNum type="romanLcPeriod"/>
              <a:defRPr sz="1200"/>
            </a:lvl3pPr>
            <a:lvl4pPr lvl="3" algn="ctr" rtl="0">
              <a:lnSpc>
                <a:spcPct val="100000"/>
              </a:lnSpc>
              <a:spcBef>
                <a:spcPts val="0"/>
              </a:spcBef>
              <a:spcAft>
                <a:spcPts val="0"/>
              </a:spcAft>
              <a:buClr>
                <a:srgbClr val="434343"/>
              </a:buClr>
              <a:buSzPts val="1200"/>
              <a:buFont typeface="Roboto Condensed Light"/>
              <a:buAutoNum type="arabicPeriod"/>
              <a:defRPr sz="1200"/>
            </a:lvl4pPr>
            <a:lvl5pPr lvl="4" algn="ctr" rtl="0">
              <a:lnSpc>
                <a:spcPct val="100000"/>
              </a:lnSpc>
              <a:spcBef>
                <a:spcPts val="0"/>
              </a:spcBef>
              <a:spcAft>
                <a:spcPts val="0"/>
              </a:spcAft>
              <a:buClr>
                <a:srgbClr val="434343"/>
              </a:buClr>
              <a:buSzPts val="1200"/>
              <a:buFont typeface="Roboto Condensed Light"/>
              <a:buAutoNum type="alphaLcPeriod"/>
              <a:defRPr sz="1200"/>
            </a:lvl5pPr>
            <a:lvl6pPr lvl="5" algn="ctr" rtl="0">
              <a:lnSpc>
                <a:spcPct val="100000"/>
              </a:lnSpc>
              <a:spcBef>
                <a:spcPts val="0"/>
              </a:spcBef>
              <a:spcAft>
                <a:spcPts val="0"/>
              </a:spcAft>
              <a:buClr>
                <a:srgbClr val="434343"/>
              </a:buClr>
              <a:buSzPts val="1200"/>
              <a:buFont typeface="Roboto Condensed Light"/>
              <a:buAutoNum type="romanLcPeriod"/>
              <a:defRPr sz="1200"/>
            </a:lvl6pPr>
            <a:lvl7pPr lvl="6" algn="ctr" rtl="0">
              <a:lnSpc>
                <a:spcPct val="100000"/>
              </a:lnSpc>
              <a:spcBef>
                <a:spcPts val="0"/>
              </a:spcBef>
              <a:spcAft>
                <a:spcPts val="0"/>
              </a:spcAft>
              <a:buClr>
                <a:srgbClr val="434343"/>
              </a:buClr>
              <a:buSzPts val="1200"/>
              <a:buFont typeface="Roboto Condensed Light"/>
              <a:buAutoNum type="arabicPeriod"/>
              <a:defRPr sz="1200"/>
            </a:lvl7pPr>
            <a:lvl8pPr lvl="7" algn="ctr" rtl="0">
              <a:lnSpc>
                <a:spcPct val="100000"/>
              </a:lnSpc>
              <a:spcBef>
                <a:spcPts val="0"/>
              </a:spcBef>
              <a:spcAft>
                <a:spcPts val="0"/>
              </a:spcAft>
              <a:buClr>
                <a:srgbClr val="434343"/>
              </a:buClr>
              <a:buSzPts val="1200"/>
              <a:buFont typeface="Roboto Condensed Light"/>
              <a:buAutoNum type="alphaLcPeriod"/>
              <a:defRPr sz="1200"/>
            </a:lvl8pPr>
            <a:lvl9pPr lvl="8" algn="ctr" rtl="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8" name="Google Shape;28;p7"/>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625025" y="35533"/>
            <a:ext cx="4045200" cy="14823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7200">
                <a:solidFill>
                  <a:schemeClr val="accen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9"/>
          <p:cNvSpPr txBox="1">
            <a:spLocks noGrp="1"/>
          </p:cNvSpPr>
          <p:nvPr>
            <p:ph type="subTitle" idx="1"/>
          </p:nvPr>
        </p:nvSpPr>
        <p:spPr>
          <a:xfrm>
            <a:off x="625025" y="1331190"/>
            <a:ext cx="3375300" cy="143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4"/>
        <p:cNvGrpSpPr/>
        <p:nvPr/>
      </p:nvGrpSpPr>
      <p:grpSpPr>
        <a:xfrm>
          <a:off x="0" y="0"/>
          <a:ext cx="0" cy="0"/>
          <a:chOff x="0" y="0"/>
          <a:chExt cx="0" cy="0"/>
        </a:xfrm>
      </p:grpSpPr>
      <p:sp>
        <p:nvSpPr>
          <p:cNvPr id="35" name="Google Shape;35;p10"/>
          <p:cNvSpPr txBox="1">
            <a:spLocks noGrp="1"/>
          </p:cNvSpPr>
          <p:nvPr>
            <p:ph type="ctrTitle"/>
          </p:nvPr>
        </p:nvSpPr>
        <p:spPr>
          <a:xfrm flipH="1">
            <a:off x="616848" y="1589117"/>
            <a:ext cx="3301800" cy="1325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000">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6" name="Google Shape;36;p10"/>
          <p:cNvSpPr txBox="1">
            <a:spLocks noGrp="1"/>
          </p:cNvSpPr>
          <p:nvPr>
            <p:ph type="subTitle" idx="1"/>
          </p:nvPr>
        </p:nvSpPr>
        <p:spPr>
          <a:xfrm flipH="1">
            <a:off x="616948" y="2831770"/>
            <a:ext cx="23313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9">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2"/>
          <p:cNvSpPr txBox="1">
            <a:spLocks noGrp="1"/>
          </p:cNvSpPr>
          <p:nvPr>
            <p:ph type="ctrTitle"/>
          </p:nvPr>
        </p:nvSpPr>
        <p:spPr>
          <a:xfrm flipH="1">
            <a:off x="773250" y="1735721"/>
            <a:ext cx="2504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41" name="Google Shape;41;p12"/>
          <p:cNvSpPr txBox="1">
            <a:spLocks noGrp="1"/>
          </p:cNvSpPr>
          <p:nvPr>
            <p:ph type="subTitle" idx="1"/>
          </p:nvPr>
        </p:nvSpPr>
        <p:spPr>
          <a:xfrm flipH="1">
            <a:off x="773250" y="2243946"/>
            <a:ext cx="25041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2" name="Google Shape;42;p12"/>
          <p:cNvSpPr txBox="1">
            <a:spLocks noGrp="1"/>
          </p:cNvSpPr>
          <p:nvPr>
            <p:ph type="title" idx="2" hasCustomPrompt="1"/>
          </p:nvPr>
        </p:nvSpPr>
        <p:spPr>
          <a:xfrm>
            <a:off x="1760724" y="1238601"/>
            <a:ext cx="529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12"/>
          <p:cNvSpPr txBox="1">
            <a:spLocks noGrp="1"/>
          </p:cNvSpPr>
          <p:nvPr>
            <p:ph type="ctrTitle" idx="3"/>
          </p:nvPr>
        </p:nvSpPr>
        <p:spPr>
          <a:xfrm flipH="1">
            <a:off x="3379651" y="1735789"/>
            <a:ext cx="2384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44" name="Google Shape;44;p12"/>
          <p:cNvSpPr txBox="1">
            <a:spLocks noGrp="1"/>
          </p:cNvSpPr>
          <p:nvPr>
            <p:ph type="subTitle" idx="4"/>
          </p:nvPr>
        </p:nvSpPr>
        <p:spPr>
          <a:xfrm flipH="1">
            <a:off x="3277350" y="2243949"/>
            <a:ext cx="25893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12"/>
          <p:cNvSpPr txBox="1">
            <a:spLocks noGrp="1"/>
          </p:cNvSpPr>
          <p:nvPr>
            <p:ph type="title" idx="5" hasCustomPrompt="1"/>
          </p:nvPr>
        </p:nvSpPr>
        <p:spPr>
          <a:xfrm>
            <a:off x="4098299" y="1238612"/>
            <a:ext cx="947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2"/>
          <p:cNvSpPr txBox="1">
            <a:spLocks noGrp="1"/>
          </p:cNvSpPr>
          <p:nvPr>
            <p:ph type="ctrTitle" idx="6"/>
          </p:nvPr>
        </p:nvSpPr>
        <p:spPr>
          <a:xfrm flipH="1">
            <a:off x="5792712" y="1742097"/>
            <a:ext cx="245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47" name="Google Shape;47;p12"/>
          <p:cNvSpPr txBox="1">
            <a:spLocks noGrp="1"/>
          </p:cNvSpPr>
          <p:nvPr>
            <p:ph type="subTitle" idx="7"/>
          </p:nvPr>
        </p:nvSpPr>
        <p:spPr>
          <a:xfrm flipH="1">
            <a:off x="5724613" y="2243940"/>
            <a:ext cx="25893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48" name="Google Shape;48;p12"/>
          <p:cNvSpPr txBox="1">
            <a:spLocks noGrp="1"/>
          </p:cNvSpPr>
          <p:nvPr>
            <p:ph type="title" idx="8" hasCustomPrompt="1"/>
          </p:nvPr>
        </p:nvSpPr>
        <p:spPr>
          <a:xfrm>
            <a:off x="6492612" y="1239070"/>
            <a:ext cx="10533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2"/>
          <p:cNvSpPr txBox="1">
            <a:spLocks noGrp="1"/>
          </p:cNvSpPr>
          <p:nvPr>
            <p:ph type="ctrTitle" idx="9"/>
          </p:nvPr>
        </p:nvSpPr>
        <p:spPr>
          <a:xfrm flipH="1">
            <a:off x="2042356" y="3407989"/>
            <a:ext cx="245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50" name="Google Shape;50;p12"/>
          <p:cNvSpPr txBox="1">
            <a:spLocks noGrp="1"/>
          </p:cNvSpPr>
          <p:nvPr>
            <p:ph type="subTitle" idx="13"/>
          </p:nvPr>
        </p:nvSpPr>
        <p:spPr>
          <a:xfrm flipH="1">
            <a:off x="2042356" y="3918766"/>
            <a:ext cx="24531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51" name="Google Shape;51;p12"/>
          <p:cNvSpPr txBox="1">
            <a:spLocks noGrp="1"/>
          </p:cNvSpPr>
          <p:nvPr>
            <p:ph type="title" idx="14" hasCustomPrompt="1"/>
          </p:nvPr>
        </p:nvSpPr>
        <p:spPr>
          <a:xfrm>
            <a:off x="2795206" y="2903084"/>
            <a:ext cx="947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2"/>
          <p:cNvSpPr txBox="1">
            <a:spLocks noGrp="1"/>
          </p:cNvSpPr>
          <p:nvPr>
            <p:ph type="ctrTitle" idx="15"/>
          </p:nvPr>
        </p:nvSpPr>
        <p:spPr>
          <a:xfrm flipH="1">
            <a:off x="4571146" y="3407989"/>
            <a:ext cx="245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53" name="Google Shape;53;p12"/>
          <p:cNvSpPr txBox="1">
            <a:spLocks noGrp="1"/>
          </p:cNvSpPr>
          <p:nvPr>
            <p:ph type="subTitle" idx="16"/>
          </p:nvPr>
        </p:nvSpPr>
        <p:spPr>
          <a:xfrm flipH="1">
            <a:off x="4605346" y="3918766"/>
            <a:ext cx="23847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54" name="Google Shape;54;p12"/>
          <p:cNvSpPr txBox="1">
            <a:spLocks noGrp="1"/>
          </p:cNvSpPr>
          <p:nvPr>
            <p:ph type="title" idx="17" hasCustomPrompt="1"/>
          </p:nvPr>
        </p:nvSpPr>
        <p:spPr>
          <a:xfrm>
            <a:off x="5323996" y="2903084"/>
            <a:ext cx="947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12"/>
          <p:cNvSpPr txBox="1">
            <a:spLocks noGrp="1"/>
          </p:cNvSpPr>
          <p:nvPr>
            <p:ph type="title" idx="18"/>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1">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ctrTitle"/>
          </p:nvPr>
        </p:nvSpPr>
        <p:spPr>
          <a:xfrm flipH="1">
            <a:off x="6552430" y="2010857"/>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58" name="Google Shape;58;p13"/>
          <p:cNvSpPr txBox="1">
            <a:spLocks noGrp="1"/>
          </p:cNvSpPr>
          <p:nvPr>
            <p:ph type="subTitle" idx="1"/>
          </p:nvPr>
        </p:nvSpPr>
        <p:spPr>
          <a:xfrm flipH="1">
            <a:off x="6472706" y="2473075"/>
            <a:ext cx="17199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59" name="Google Shape;59;p13"/>
          <p:cNvSpPr txBox="1">
            <a:spLocks noGrp="1"/>
          </p:cNvSpPr>
          <p:nvPr>
            <p:ph type="ctrTitle" idx="2"/>
          </p:nvPr>
        </p:nvSpPr>
        <p:spPr>
          <a:xfrm flipH="1">
            <a:off x="3791699" y="2463578"/>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0" name="Google Shape;60;p13"/>
          <p:cNvSpPr txBox="1">
            <a:spLocks noGrp="1"/>
          </p:cNvSpPr>
          <p:nvPr>
            <p:ph type="subTitle" idx="3"/>
          </p:nvPr>
        </p:nvSpPr>
        <p:spPr>
          <a:xfrm flipH="1">
            <a:off x="3791699" y="2938421"/>
            <a:ext cx="15606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1" name="Google Shape;61;p13"/>
          <p:cNvSpPr txBox="1">
            <a:spLocks noGrp="1"/>
          </p:cNvSpPr>
          <p:nvPr>
            <p:ph type="ctrTitle" idx="4"/>
          </p:nvPr>
        </p:nvSpPr>
        <p:spPr>
          <a:xfrm flipH="1">
            <a:off x="1071599" y="2010857"/>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2" name="Google Shape;62;p13"/>
          <p:cNvSpPr txBox="1">
            <a:spLocks noGrp="1"/>
          </p:cNvSpPr>
          <p:nvPr>
            <p:ph type="subTitle" idx="5"/>
          </p:nvPr>
        </p:nvSpPr>
        <p:spPr>
          <a:xfrm flipH="1">
            <a:off x="1071600" y="2473075"/>
            <a:ext cx="15606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3" name="Google Shape;63;p13"/>
          <p:cNvSpPr txBox="1">
            <a:spLocks noGrp="1"/>
          </p:cNvSpPr>
          <p:nvPr>
            <p:ph type="title" idx="6"/>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1pPr>
            <a:lvl2pPr lvl="1">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2pPr>
            <a:lvl3pPr lvl="2">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3pPr>
            <a:lvl4pPr lvl="3">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4pPr>
            <a:lvl5pPr lvl="4">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5pPr>
            <a:lvl6pPr lvl="5">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6pPr>
            <a:lvl7pPr lvl="6">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7pPr>
            <a:lvl8pPr lvl="7">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8pPr>
            <a:lvl9pPr lvl="8">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Hind Vadodara Light"/>
              <a:buChar char="●"/>
              <a:defRPr sz="1800">
                <a:solidFill>
                  <a:schemeClr val="dk1"/>
                </a:solidFill>
                <a:latin typeface="Hind Vadodara Light"/>
                <a:ea typeface="Hind Vadodara Light"/>
                <a:cs typeface="Hind Vadodara Light"/>
                <a:sym typeface="Hind Vadodara Light"/>
              </a:defRPr>
            </a:lvl1pPr>
            <a:lvl2pPr marL="914400" lvl="1" indent="-317500">
              <a:lnSpc>
                <a:spcPct val="115000"/>
              </a:lnSpc>
              <a:spcBef>
                <a:spcPts val="1600"/>
              </a:spcBef>
              <a:spcAft>
                <a:spcPts val="0"/>
              </a:spcAft>
              <a:buClr>
                <a:schemeClr val="dk1"/>
              </a:buClr>
              <a:buSzPts val="1400"/>
              <a:buFont typeface="Hind Vadodara Light"/>
              <a:buChar char="○"/>
              <a:defRPr>
                <a:solidFill>
                  <a:schemeClr val="dk1"/>
                </a:solidFill>
                <a:latin typeface="Hind Vadodara Light"/>
                <a:ea typeface="Hind Vadodara Light"/>
                <a:cs typeface="Hind Vadodara Light"/>
                <a:sym typeface="Hind Vadodara Light"/>
              </a:defRPr>
            </a:lvl2pPr>
            <a:lvl3pPr marL="1371600" lvl="2"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3pPr>
            <a:lvl4pPr marL="1828800" lvl="3"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4pPr>
            <a:lvl5pPr marL="2286000" lvl="4"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5pPr>
            <a:lvl6pPr marL="2743200" lvl="5"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6pPr>
            <a:lvl7pPr marL="3200400" lvl="6"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7pPr>
            <a:lvl8pPr marL="3657600" lvl="7"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8pPr>
            <a:lvl9pPr marL="4114800" lvl="8" indent="-304800">
              <a:lnSpc>
                <a:spcPct val="115000"/>
              </a:lnSpc>
              <a:spcBef>
                <a:spcPts val="1600"/>
              </a:spcBef>
              <a:spcAft>
                <a:spcPts val="160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6" r:id="rId7"/>
    <p:sldLayoutId id="2147483658" r:id="rId8"/>
    <p:sldLayoutId id="2147483659" r:id="rId9"/>
    <p:sldLayoutId id="2147483660" r:id="rId10"/>
    <p:sldLayoutId id="2147483661" r:id="rId11"/>
    <p:sldLayoutId id="2147483663" r:id="rId12"/>
    <p:sldLayoutId id="2147483664" r:id="rId13"/>
    <p:sldLayoutId id="2147483665" r:id="rId14"/>
    <p:sldLayoutId id="2147483666" r:id="rId15"/>
    <p:sldLayoutId id="2147483669" r:id="rId16"/>
    <p:sldLayoutId id="2147483670"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9"/>
          <p:cNvSpPr txBox="1">
            <a:spLocks noGrp="1"/>
          </p:cNvSpPr>
          <p:nvPr>
            <p:ph type="ctrTitle"/>
          </p:nvPr>
        </p:nvSpPr>
        <p:spPr>
          <a:xfrm>
            <a:off x="2121534" y="1054132"/>
            <a:ext cx="4900931" cy="174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latin typeface="Times New Roman (Headings)"/>
              </a:rPr>
              <a:t>C</a:t>
            </a:r>
            <a:r>
              <a:rPr lang="en" dirty="0">
                <a:latin typeface="Times New Roman (Headings)"/>
              </a:rPr>
              <a:t>ông nghệ phần mềm</a:t>
            </a:r>
            <a:endParaRPr dirty="0">
              <a:latin typeface="Times New Roman (Headings)"/>
            </a:endParaRPr>
          </a:p>
        </p:txBody>
      </p:sp>
      <p:sp>
        <p:nvSpPr>
          <p:cNvPr id="134" name="Google Shape;134;p29"/>
          <p:cNvSpPr txBox="1">
            <a:spLocks noGrp="1"/>
          </p:cNvSpPr>
          <p:nvPr>
            <p:ph type="subTitle" idx="1"/>
          </p:nvPr>
        </p:nvSpPr>
        <p:spPr>
          <a:xfrm>
            <a:off x="4548665" y="2799232"/>
            <a:ext cx="2473800" cy="47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latin typeface="Times New Romanht"/>
              </a:rPr>
              <a:t>GVHD: </a:t>
            </a:r>
            <a:r>
              <a:rPr lang="en-US" sz="1800" dirty="0" err="1">
                <a:latin typeface="Times New Romanht"/>
              </a:rPr>
              <a:t>Trần</a:t>
            </a:r>
            <a:r>
              <a:rPr lang="en-US" sz="1800" dirty="0">
                <a:latin typeface="Times New Romanht"/>
              </a:rPr>
              <a:t> Anh </a:t>
            </a:r>
            <a:r>
              <a:rPr lang="en-US" sz="1800" dirty="0" err="1">
                <a:latin typeface="Times New Romanht"/>
              </a:rPr>
              <a:t>Dũng</a:t>
            </a:r>
            <a:endParaRPr sz="1800" dirty="0">
              <a:latin typeface="Times New Roman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7"/>
          <p:cNvSpPr txBox="1">
            <a:spLocks noGrp="1"/>
          </p:cNvSpPr>
          <p:nvPr>
            <p:ph type="ctrTitle"/>
          </p:nvPr>
        </p:nvSpPr>
        <p:spPr>
          <a:xfrm flipH="1">
            <a:off x="205740" y="1566933"/>
            <a:ext cx="4604475" cy="240073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latin typeface="Times New Roman" panose="02020603050405020304" pitchFamily="18" charset="0"/>
                <a:cs typeface="Times New Roman" panose="02020603050405020304" pitchFamily="18" charset="0"/>
              </a:rPr>
              <a:t>Mô hình hóa nghiệp vụ và các chức năng</a:t>
            </a:r>
            <a:endParaRPr sz="4800" dirty="0">
              <a:latin typeface="Times New Roman" panose="02020603050405020304" pitchFamily="18" charset="0"/>
              <a:cs typeface="Times New Roman" panose="02020603050405020304" pitchFamily="18" charset="0"/>
            </a:endParaRPr>
          </a:p>
        </p:txBody>
      </p:sp>
      <p:sp>
        <p:nvSpPr>
          <p:cNvPr id="257" name="Google Shape;257;p37"/>
          <p:cNvSpPr txBox="1">
            <a:spLocks noGrp="1"/>
          </p:cNvSpPr>
          <p:nvPr>
            <p:ph type="title" idx="2"/>
          </p:nvPr>
        </p:nvSpPr>
        <p:spPr>
          <a:xfrm flipH="1">
            <a:off x="4880701" y="2478400"/>
            <a:ext cx="13119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Use – Case nghiệp vụ</a:t>
            </a:r>
            <a:endParaRPr sz="2800" dirty="0">
              <a:latin typeface="Times New Roman" panose="02020603050405020304" pitchFamily="18" charset="0"/>
              <a:cs typeface="Times New Roman" panose="02020603050405020304" pitchFamily="18" charset="0"/>
            </a:endParaRPr>
          </a:p>
        </p:txBody>
      </p:sp>
      <p:pic>
        <p:nvPicPr>
          <p:cNvPr id="3074" name="Picture 1">
            <a:extLst>
              <a:ext uri="{FF2B5EF4-FFF2-40B4-BE49-F238E27FC236}">
                <a16:creationId xmlns:a16="http://schemas.microsoft.com/office/drawing/2014/main" id="{0413BC56-CACF-6890-154A-F4B8CEDCF7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371" y="913608"/>
            <a:ext cx="7013258" cy="4116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gọi món</a:t>
            </a:r>
            <a:endParaRPr sz="2800" dirty="0">
              <a:latin typeface="Times New Roman" panose="02020603050405020304" pitchFamily="18" charset="0"/>
              <a:cs typeface="Times New Roman" panose="02020603050405020304" pitchFamily="18" charset="0"/>
            </a:endParaRPr>
          </a:p>
        </p:txBody>
      </p:sp>
      <p:pic>
        <p:nvPicPr>
          <p:cNvPr id="4098" name="Picture 1">
            <a:extLst>
              <a:ext uri="{FF2B5EF4-FFF2-40B4-BE49-F238E27FC236}">
                <a16:creationId xmlns:a16="http://schemas.microsoft.com/office/drawing/2014/main" id="{4E451088-396E-0FE8-6C46-D8D817B02E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0373" y="993694"/>
            <a:ext cx="7383251" cy="3866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55302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nhập hàng</a:t>
            </a:r>
            <a:endParaRPr sz="2800" dirty="0">
              <a:latin typeface="Times New Roman" panose="02020603050405020304" pitchFamily="18" charset="0"/>
              <a:cs typeface="Times New Roman" panose="02020603050405020304" pitchFamily="18" charset="0"/>
            </a:endParaRPr>
          </a:p>
        </p:txBody>
      </p:sp>
      <p:pic>
        <p:nvPicPr>
          <p:cNvPr id="5122" name="Picture 1">
            <a:extLst>
              <a:ext uri="{FF2B5EF4-FFF2-40B4-BE49-F238E27FC236}">
                <a16:creationId xmlns:a16="http://schemas.microsoft.com/office/drawing/2014/main" id="{76C25F43-0D77-9D51-F179-2D7E871279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5727" y="913608"/>
            <a:ext cx="6372544" cy="4044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548488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đặt bàn</a:t>
            </a:r>
            <a:endParaRPr sz="2800" dirty="0">
              <a:latin typeface="Times New Roman" panose="02020603050405020304" pitchFamily="18" charset="0"/>
              <a:cs typeface="Times New Roman" panose="02020603050405020304" pitchFamily="18" charset="0"/>
            </a:endParaRPr>
          </a:p>
        </p:txBody>
      </p:sp>
      <p:pic>
        <p:nvPicPr>
          <p:cNvPr id="6146" name="Picture 1">
            <a:extLst>
              <a:ext uri="{FF2B5EF4-FFF2-40B4-BE49-F238E27FC236}">
                <a16:creationId xmlns:a16="http://schemas.microsoft.com/office/drawing/2014/main" id="{F694DED4-4F81-0927-DC72-850FE138F3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8989" y="913608"/>
            <a:ext cx="6246020" cy="4093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807818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517029" y="283608"/>
            <a:ext cx="610993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chuyển bàn</a:t>
            </a:r>
            <a:endParaRPr sz="2800" dirty="0">
              <a:latin typeface="Times New Roman" panose="02020603050405020304" pitchFamily="18" charset="0"/>
              <a:cs typeface="Times New Roman" panose="02020603050405020304" pitchFamily="18" charset="0"/>
            </a:endParaRPr>
          </a:p>
        </p:txBody>
      </p:sp>
      <p:pic>
        <p:nvPicPr>
          <p:cNvPr id="7170" name="Picture 1">
            <a:extLst>
              <a:ext uri="{FF2B5EF4-FFF2-40B4-BE49-F238E27FC236}">
                <a16:creationId xmlns:a16="http://schemas.microsoft.com/office/drawing/2014/main" id="{6733E79B-C47A-2943-E002-8A010184D4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0874" y="1002651"/>
            <a:ext cx="6562250" cy="385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9547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hủy bàn</a:t>
            </a:r>
            <a:endParaRPr sz="2800" dirty="0">
              <a:latin typeface="Times New Roman" panose="02020603050405020304" pitchFamily="18" charset="0"/>
              <a:cs typeface="Times New Roman" panose="02020603050405020304" pitchFamily="18" charset="0"/>
            </a:endParaRPr>
          </a:p>
        </p:txBody>
      </p:sp>
      <p:pic>
        <p:nvPicPr>
          <p:cNvPr id="8194" name="Picture 1">
            <a:extLst>
              <a:ext uri="{FF2B5EF4-FFF2-40B4-BE49-F238E27FC236}">
                <a16:creationId xmlns:a16="http://schemas.microsoft.com/office/drawing/2014/main" id="{E0906714-C62A-CDAC-4025-EDC461D665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8029" y="913608"/>
            <a:ext cx="6367940" cy="398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24778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thanh toán</a:t>
            </a:r>
            <a:endParaRPr sz="2800" dirty="0">
              <a:latin typeface="Times New Roman" panose="02020603050405020304" pitchFamily="18" charset="0"/>
              <a:cs typeface="Times New Roman" panose="02020603050405020304" pitchFamily="18" charset="0"/>
            </a:endParaRPr>
          </a:p>
        </p:txBody>
      </p:sp>
      <p:pic>
        <p:nvPicPr>
          <p:cNvPr id="9218" name="Picture 1">
            <a:extLst>
              <a:ext uri="{FF2B5EF4-FFF2-40B4-BE49-F238E27FC236}">
                <a16:creationId xmlns:a16="http://schemas.microsoft.com/office/drawing/2014/main" id="{87A0A5D2-361B-7EA5-6441-05DCF71691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2509" y="913608"/>
            <a:ext cx="7078981" cy="3946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237977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919159" y="183364"/>
            <a:ext cx="530568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Use – Case hệ thống</a:t>
            </a:r>
            <a:endParaRPr sz="2800" dirty="0">
              <a:latin typeface="Times New Roman" panose="02020603050405020304" pitchFamily="18" charset="0"/>
              <a:cs typeface="Times New Roman" panose="02020603050405020304" pitchFamily="18" charset="0"/>
            </a:endParaRPr>
          </a:p>
        </p:txBody>
      </p:sp>
      <p:pic>
        <p:nvPicPr>
          <p:cNvPr id="10242" name="Picture 1">
            <a:extLst>
              <a:ext uri="{FF2B5EF4-FFF2-40B4-BE49-F238E27FC236}">
                <a16:creationId xmlns:a16="http://schemas.microsoft.com/office/drawing/2014/main" id="{76F21269-2E90-6B25-E60B-FC91C6BB35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117" y="913608"/>
            <a:ext cx="7517765" cy="404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91044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1"/>
          <p:cNvSpPr txBox="1">
            <a:spLocks noGrp="1"/>
          </p:cNvSpPr>
          <p:nvPr>
            <p:ph type="ctrTitle"/>
          </p:nvPr>
        </p:nvSpPr>
        <p:spPr>
          <a:xfrm>
            <a:off x="772050" y="1905170"/>
            <a:ext cx="2931270" cy="195853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Thiết kế hệ thống</a:t>
            </a:r>
            <a:endParaRPr dirty="0">
              <a:latin typeface="Times New Roman" panose="02020603050405020304" pitchFamily="18" charset="0"/>
              <a:cs typeface="Times New Roman" panose="02020603050405020304" pitchFamily="18" charset="0"/>
            </a:endParaRPr>
          </a:p>
        </p:txBody>
      </p:sp>
      <p:sp>
        <p:nvSpPr>
          <p:cNvPr id="322" name="Google Shape;322;p41"/>
          <p:cNvSpPr txBox="1">
            <a:spLocks noGrp="1"/>
          </p:cNvSpPr>
          <p:nvPr>
            <p:ph type="title" idx="2"/>
          </p:nvPr>
        </p:nvSpPr>
        <p:spPr>
          <a:xfrm>
            <a:off x="4145650" y="2884438"/>
            <a:ext cx="22407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9"/>
          <p:cNvSpPr txBox="1">
            <a:spLocks noGrp="1"/>
          </p:cNvSpPr>
          <p:nvPr>
            <p:ph type="ctrTitle"/>
          </p:nvPr>
        </p:nvSpPr>
        <p:spPr>
          <a:xfrm>
            <a:off x="1670367" y="1699200"/>
            <a:ext cx="5803266" cy="174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latin typeface="Times New Roman (Headings)"/>
              </a:rPr>
              <a:t>Phần</a:t>
            </a:r>
            <a:r>
              <a:rPr lang="en-US" dirty="0">
                <a:latin typeface="Times New Roman (Headings)"/>
              </a:rPr>
              <a:t> </a:t>
            </a:r>
            <a:r>
              <a:rPr lang="en-US" dirty="0" err="1">
                <a:latin typeface="Times New Roman (Headings)"/>
              </a:rPr>
              <a:t>mềm</a:t>
            </a:r>
            <a:r>
              <a:rPr lang="en-US" dirty="0">
                <a:latin typeface="Times New Roman (Headings)"/>
              </a:rPr>
              <a:t> </a:t>
            </a:r>
            <a:r>
              <a:rPr lang="en-US" dirty="0" err="1">
                <a:latin typeface="Times New Roman (Headings)"/>
              </a:rPr>
              <a:t>quản</a:t>
            </a:r>
            <a:r>
              <a:rPr lang="en-US" dirty="0">
                <a:latin typeface="Times New Roman (Headings)"/>
              </a:rPr>
              <a:t> </a:t>
            </a:r>
            <a:r>
              <a:rPr lang="en-US" dirty="0" err="1">
                <a:latin typeface="Times New Roman (Headings)"/>
              </a:rPr>
              <a:t>lý</a:t>
            </a:r>
            <a:r>
              <a:rPr lang="en-US" dirty="0">
                <a:latin typeface="Times New Roman (Headings)"/>
              </a:rPr>
              <a:t> </a:t>
            </a:r>
            <a:r>
              <a:rPr lang="en-US" dirty="0" err="1">
                <a:latin typeface="Times New Roman (Headings)"/>
              </a:rPr>
              <a:t>quán</a:t>
            </a:r>
            <a:r>
              <a:rPr lang="en-US" dirty="0">
                <a:latin typeface="Times New Roman (Headings)"/>
              </a:rPr>
              <a:t> </a:t>
            </a:r>
            <a:r>
              <a:rPr lang="en-US" dirty="0" err="1">
                <a:latin typeface="Times New Roman (Headings)"/>
              </a:rPr>
              <a:t>cà</a:t>
            </a:r>
            <a:r>
              <a:rPr lang="en-US" dirty="0">
                <a:latin typeface="Times New Roman (Headings)"/>
              </a:rPr>
              <a:t> </a:t>
            </a:r>
            <a:r>
              <a:rPr lang="en-US" dirty="0" err="1">
                <a:latin typeface="Times New Roman (Headings)"/>
              </a:rPr>
              <a:t>phê</a:t>
            </a:r>
            <a:endParaRPr lang="en-US" dirty="0">
              <a:latin typeface="Times New Roman (Headings)"/>
            </a:endParaRPr>
          </a:p>
        </p:txBody>
      </p:sp>
    </p:spTree>
    <p:extLst>
      <p:ext uri="{BB962C8B-B14F-4D97-AF65-F5344CB8AC3E}">
        <p14:creationId xmlns:p14="http://schemas.microsoft.com/office/powerpoint/2010/main" val="9844944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8"/>
          <p:cNvSpPr txBox="1">
            <a:spLocks noGrp="1"/>
          </p:cNvSpPr>
          <p:nvPr>
            <p:ph type="title" idx="6"/>
          </p:nvPr>
        </p:nvSpPr>
        <p:spPr>
          <a:xfrm>
            <a:off x="2421000" y="21502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Cơ sở dữ liệu</a:t>
            </a:r>
            <a:endParaRPr dirty="0">
              <a:latin typeface="Times New Roman" panose="02020603050405020304" pitchFamily="18" charset="0"/>
              <a:cs typeface="Times New Roman" panose="02020603050405020304" pitchFamily="18" charset="0"/>
            </a:endParaRPr>
          </a:p>
        </p:txBody>
      </p:sp>
      <p:pic>
        <p:nvPicPr>
          <p:cNvPr id="11266" name="Picture 1">
            <a:extLst>
              <a:ext uri="{FF2B5EF4-FFF2-40B4-BE49-F238E27FC236}">
                <a16:creationId xmlns:a16="http://schemas.microsoft.com/office/drawing/2014/main" id="{345A8B11-75B1-2887-381E-B3875DBDB7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90" y="913608"/>
            <a:ext cx="8846820" cy="417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8"/>
          <p:cNvSpPr txBox="1">
            <a:spLocks noGrp="1"/>
          </p:cNvSpPr>
          <p:nvPr>
            <p:ph type="title" idx="6"/>
          </p:nvPr>
        </p:nvSpPr>
        <p:spPr>
          <a:xfrm>
            <a:off x="2421000" y="21502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Sơ đồ lớp mức thiết kế</a:t>
            </a:r>
            <a:endParaRPr dirty="0">
              <a:latin typeface="Times New Roman" panose="02020603050405020304" pitchFamily="18" charset="0"/>
              <a:cs typeface="Times New Roman" panose="02020603050405020304" pitchFamily="18" charset="0"/>
            </a:endParaRPr>
          </a:p>
        </p:txBody>
      </p:sp>
      <p:pic>
        <p:nvPicPr>
          <p:cNvPr id="12290" name="Picture 1">
            <a:extLst>
              <a:ext uri="{FF2B5EF4-FFF2-40B4-BE49-F238E27FC236}">
                <a16:creationId xmlns:a16="http://schemas.microsoft.com/office/drawing/2014/main" id="{E0360351-E314-06CB-1BEA-6E217031E8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111" y="845028"/>
            <a:ext cx="8887777" cy="414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43542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5"/>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Cấu trúc chương trình</a:t>
            </a:r>
            <a:endParaRPr sz="3600" dirty="0">
              <a:solidFill>
                <a:schemeClr val="accent2"/>
              </a:solidFill>
              <a:latin typeface="Times New Roman" panose="02020603050405020304" pitchFamily="18" charset="0"/>
              <a:cs typeface="Times New Roman" panose="02020603050405020304" pitchFamily="18" charset="0"/>
            </a:endParaRPr>
          </a:p>
        </p:txBody>
      </p:sp>
      <p:sp>
        <p:nvSpPr>
          <p:cNvPr id="416" name="Google Shape;416;p45"/>
          <p:cNvSpPr txBox="1">
            <a:spLocks noGrp="1"/>
          </p:cNvSpPr>
          <p:nvPr>
            <p:ph type="ctrTitle" idx="4294967295"/>
          </p:nvPr>
        </p:nvSpPr>
        <p:spPr>
          <a:xfrm>
            <a:off x="2212433" y="2180621"/>
            <a:ext cx="1314900" cy="58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latin typeface="Times New Roman" panose="02020603050405020304" pitchFamily="18" charset="0"/>
                <a:cs typeface="Times New Roman" panose="02020603050405020304" pitchFamily="18" charset="0"/>
              </a:rPr>
              <a:t>DAO</a:t>
            </a:r>
            <a:endParaRPr sz="2000" dirty="0">
              <a:latin typeface="Times New Roman" panose="02020603050405020304" pitchFamily="18" charset="0"/>
              <a:cs typeface="Times New Roman" panose="02020603050405020304" pitchFamily="18" charset="0"/>
            </a:endParaRPr>
          </a:p>
        </p:txBody>
      </p:sp>
      <p:sp>
        <p:nvSpPr>
          <p:cNvPr id="417" name="Google Shape;417;p45"/>
          <p:cNvSpPr txBox="1">
            <a:spLocks noGrp="1"/>
          </p:cNvSpPr>
          <p:nvPr>
            <p:ph type="subTitle" idx="4294967295"/>
          </p:nvPr>
        </p:nvSpPr>
        <p:spPr>
          <a:xfrm>
            <a:off x="2212442" y="2573485"/>
            <a:ext cx="2158200" cy="899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latin typeface="Times New Roman" panose="02020603050405020304" pitchFamily="18" charset="0"/>
                <a:cs typeface="Times New Roman" panose="02020603050405020304" pitchFamily="18" charset="0"/>
              </a:rPr>
              <a:t>Xử lý các chức năng xử lý chính của chương trình</a:t>
            </a:r>
            <a:endParaRPr dirty="0">
              <a:latin typeface="Times New Roman" panose="02020603050405020304" pitchFamily="18" charset="0"/>
              <a:cs typeface="Times New Roman" panose="02020603050405020304" pitchFamily="18" charset="0"/>
            </a:endParaRPr>
          </a:p>
        </p:txBody>
      </p:sp>
      <p:sp>
        <p:nvSpPr>
          <p:cNvPr id="418" name="Google Shape;418;p45"/>
          <p:cNvSpPr txBox="1">
            <a:spLocks noGrp="1"/>
          </p:cNvSpPr>
          <p:nvPr>
            <p:ph type="ctrTitle" idx="4294967295"/>
          </p:nvPr>
        </p:nvSpPr>
        <p:spPr>
          <a:xfrm>
            <a:off x="4778035" y="1228534"/>
            <a:ext cx="2158200" cy="582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dirty="0">
                <a:latin typeface="Times New Roman" panose="02020603050405020304" pitchFamily="18" charset="0"/>
                <a:cs typeface="Times New Roman" panose="02020603050405020304" pitchFamily="18" charset="0"/>
              </a:rPr>
              <a:t>Data Provider</a:t>
            </a:r>
            <a:endParaRPr sz="2000" dirty="0">
              <a:latin typeface="Times New Roman" panose="02020603050405020304" pitchFamily="18" charset="0"/>
              <a:cs typeface="Times New Roman" panose="02020603050405020304" pitchFamily="18" charset="0"/>
            </a:endParaRPr>
          </a:p>
        </p:txBody>
      </p:sp>
      <p:sp>
        <p:nvSpPr>
          <p:cNvPr id="419" name="Google Shape;419;p45"/>
          <p:cNvSpPr txBox="1">
            <a:spLocks noGrp="1"/>
          </p:cNvSpPr>
          <p:nvPr>
            <p:ph type="subTitle" idx="4294967295"/>
          </p:nvPr>
        </p:nvSpPr>
        <p:spPr>
          <a:xfrm>
            <a:off x="4662535" y="1615028"/>
            <a:ext cx="2273700" cy="770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dirty="0">
                <a:latin typeface="Times New Roman" panose="02020603050405020304" pitchFamily="18" charset="0"/>
                <a:cs typeface="Times New Roman" panose="02020603050405020304" pitchFamily="18" charset="0"/>
              </a:rPr>
              <a:t>Hỗ trợ kết nối chương trình với cơ sở dữ liệu</a:t>
            </a:r>
            <a:endParaRPr dirty="0">
              <a:latin typeface="Times New Roman" panose="02020603050405020304" pitchFamily="18" charset="0"/>
              <a:cs typeface="Times New Roman" panose="02020603050405020304" pitchFamily="18" charset="0"/>
            </a:endParaRPr>
          </a:p>
        </p:txBody>
      </p:sp>
      <p:sp>
        <p:nvSpPr>
          <p:cNvPr id="420" name="Google Shape;420;p45"/>
          <p:cNvSpPr txBox="1">
            <a:spLocks noGrp="1"/>
          </p:cNvSpPr>
          <p:nvPr>
            <p:ph type="ctrTitle" idx="4294967295"/>
          </p:nvPr>
        </p:nvSpPr>
        <p:spPr>
          <a:xfrm>
            <a:off x="5581435" y="3195660"/>
            <a:ext cx="1354800" cy="582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2000" dirty="0">
                <a:latin typeface="Times New Roman" panose="02020603050405020304" pitchFamily="18" charset="0"/>
                <a:cs typeface="Times New Roman" panose="02020603050405020304" pitchFamily="18" charset="0"/>
              </a:rPr>
              <a:t>GUI</a:t>
            </a:r>
            <a:endParaRPr sz="2000" dirty="0">
              <a:latin typeface="Times New Roman" panose="02020603050405020304" pitchFamily="18" charset="0"/>
              <a:cs typeface="Times New Roman" panose="02020603050405020304" pitchFamily="18" charset="0"/>
            </a:endParaRPr>
          </a:p>
        </p:txBody>
      </p:sp>
      <p:sp>
        <p:nvSpPr>
          <p:cNvPr id="421" name="Google Shape;421;p45"/>
          <p:cNvSpPr txBox="1">
            <a:spLocks noGrp="1"/>
          </p:cNvSpPr>
          <p:nvPr>
            <p:ph type="subTitle" idx="4294967295"/>
          </p:nvPr>
        </p:nvSpPr>
        <p:spPr>
          <a:xfrm>
            <a:off x="4778035" y="3582035"/>
            <a:ext cx="2158200" cy="727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dirty="0">
                <a:latin typeface="Times New Roman" panose="02020603050405020304" pitchFamily="18" charset="0"/>
                <a:cs typeface="Times New Roman" panose="02020603050405020304" pitchFamily="18" charset="0"/>
              </a:rPr>
              <a:t>Lưu trữ các giao diện chương trình</a:t>
            </a:r>
            <a:endParaRPr dirty="0">
              <a:latin typeface="Times New Roman" panose="02020603050405020304" pitchFamily="18" charset="0"/>
              <a:cs typeface="Times New Roman" panose="02020603050405020304" pitchFamily="18" charset="0"/>
            </a:endParaRPr>
          </a:p>
        </p:txBody>
      </p:sp>
      <p:sp>
        <p:nvSpPr>
          <p:cNvPr id="422" name="Google Shape;422;p45"/>
          <p:cNvSpPr/>
          <p:nvPr/>
        </p:nvSpPr>
        <p:spPr>
          <a:xfrm rot="10800000">
            <a:off x="-914207" y="2396116"/>
            <a:ext cx="2680807" cy="860958"/>
          </a:xfrm>
          <a:custGeom>
            <a:avLst/>
            <a:gdLst/>
            <a:ahLst/>
            <a:cxnLst/>
            <a:rect l="l" t="t" r="r" b="b"/>
            <a:pathLst>
              <a:path w="89019" h="28589" extrusionOk="0">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5"/>
          <p:cNvSpPr/>
          <p:nvPr/>
        </p:nvSpPr>
        <p:spPr>
          <a:xfrm>
            <a:off x="820050" y="2228850"/>
            <a:ext cx="1208700" cy="1195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5"/>
          <p:cNvSpPr/>
          <p:nvPr/>
        </p:nvSpPr>
        <p:spPr>
          <a:xfrm>
            <a:off x="969886" y="2377050"/>
            <a:ext cx="909000" cy="899100"/>
          </a:xfrm>
          <a:prstGeom prst="ellipse">
            <a:avLst/>
          </a:prstGeom>
          <a:solidFill>
            <a:schemeClr val="accent1"/>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5"/>
          <p:cNvSpPr/>
          <p:nvPr/>
        </p:nvSpPr>
        <p:spPr>
          <a:xfrm rot="10800000" flipH="1">
            <a:off x="7390568" y="1376491"/>
            <a:ext cx="2680807" cy="860958"/>
          </a:xfrm>
          <a:custGeom>
            <a:avLst/>
            <a:gdLst/>
            <a:ahLst/>
            <a:cxnLst/>
            <a:rect l="l" t="t" r="r" b="b"/>
            <a:pathLst>
              <a:path w="89019" h="28589" extrusionOk="0">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5"/>
          <p:cNvSpPr/>
          <p:nvPr/>
        </p:nvSpPr>
        <p:spPr>
          <a:xfrm flipH="1">
            <a:off x="7128418" y="1209225"/>
            <a:ext cx="1208700" cy="1195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5"/>
          <p:cNvSpPr/>
          <p:nvPr/>
        </p:nvSpPr>
        <p:spPr>
          <a:xfrm flipH="1">
            <a:off x="7278282" y="1357425"/>
            <a:ext cx="909000" cy="899100"/>
          </a:xfrm>
          <a:prstGeom prst="ellipse">
            <a:avLst/>
          </a:prstGeom>
          <a:solidFill>
            <a:schemeClr val="accent2"/>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5"/>
          <p:cNvSpPr/>
          <p:nvPr/>
        </p:nvSpPr>
        <p:spPr>
          <a:xfrm rot="10800000" flipH="1">
            <a:off x="7390568" y="3286816"/>
            <a:ext cx="2680807" cy="860958"/>
          </a:xfrm>
          <a:custGeom>
            <a:avLst/>
            <a:gdLst/>
            <a:ahLst/>
            <a:cxnLst/>
            <a:rect l="l" t="t" r="r" b="b"/>
            <a:pathLst>
              <a:path w="89019" h="28589" extrusionOk="0">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5"/>
          <p:cNvSpPr/>
          <p:nvPr/>
        </p:nvSpPr>
        <p:spPr>
          <a:xfrm flipH="1">
            <a:off x="7128418" y="3119550"/>
            <a:ext cx="1208700" cy="1195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5"/>
          <p:cNvSpPr/>
          <p:nvPr/>
        </p:nvSpPr>
        <p:spPr>
          <a:xfrm flipH="1">
            <a:off x="7278282" y="3267750"/>
            <a:ext cx="909000" cy="899100"/>
          </a:xfrm>
          <a:prstGeom prst="ellipse">
            <a:avLst/>
          </a:prstGeom>
          <a:solidFill>
            <a:schemeClr val="accent4"/>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 name="Google Shape;431;p45"/>
          <p:cNvGrpSpPr/>
          <p:nvPr/>
        </p:nvGrpSpPr>
        <p:grpSpPr>
          <a:xfrm>
            <a:off x="7547288" y="3533338"/>
            <a:ext cx="370975" cy="367925"/>
            <a:chOff x="1679325" y="831100"/>
            <a:chExt cx="370975" cy="367925"/>
          </a:xfrm>
        </p:grpSpPr>
        <p:sp>
          <p:nvSpPr>
            <p:cNvPr id="432" name="Google Shape;432;p45"/>
            <p:cNvSpPr/>
            <p:nvPr/>
          </p:nvSpPr>
          <p:spPr>
            <a:xfrm>
              <a:off x="1679325" y="1050875"/>
              <a:ext cx="151225" cy="148150"/>
            </a:xfrm>
            <a:custGeom>
              <a:avLst/>
              <a:gdLst/>
              <a:ahLst/>
              <a:cxnLst/>
              <a:rect l="l" t="t" r="r" b="b"/>
              <a:pathLst>
                <a:path w="6049" h="5926" extrusionOk="0">
                  <a:moveTo>
                    <a:pt x="5448" y="1"/>
                  </a:moveTo>
                  <a:lnTo>
                    <a:pt x="4691" y="757"/>
                  </a:lnTo>
                  <a:lnTo>
                    <a:pt x="4621" y="683"/>
                  </a:lnTo>
                  <a:cubicBezTo>
                    <a:pt x="4372" y="434"/>
                    <a:pt x="4045" y="309"/>
                    <a:pt x="3718" y="309"/>
                  </a:cubicBezTo>
                  <a:cubicBezTo>
                    <a:pt x="3392" y="309"/>
                    <a:pt x="3065" y="434"/>
                    <a:pt x="2816" y="683"/>
                  </a:cubicBezTo>
                  <a:lnTo>
                    <a:pt x="495" y="3007"/>
                  </a:lnTo>
                  <a:cubicBezTo>
                    <a:pt x="0" y="3506"/>
                    <a:pt x="0" y="4310"/>
                    <a:pt x="495" y="4809"/>
                  </a:cubicBezTo>
                  <a:lnTo>
                    <a:pt x="1240" y="5554"/>
                  </a:lnTo>
                  <a:cubicBezTo>
                    <a:pt x="1490" y="5801"/>
                    <a:pt x="1815" y="5925"/>
                    <a:pt x="2141" y="5925"/>
                  </a:cubicBezTo>
                  <a:cubicBezTo>
                    <a:pt x="2467" y="5925"/>
                    <a:pt x="2792" y="5801"/>
                    <a:pt x="3042" y="5554"/>
                  </a:cubicBezTo>
                  <a:lnTo>
                    <a:pt x="5366" y="3230"/>
                  </a:lnTo>
                  <a:cubicBezTo>
                    <a:pt x="5861" y="2730"/>
                    <a:pt x="5861" y="1923"/>
                    <a:pt x="5366" y="1428"/>
                  </a:cubicBezTo>
                  <a:lnTo>
                    <a:pt x="5292" y="1354"/>
                  </a:lnTo>
                  <a:lnTo>
                    <a:pt x="6048" y="601"/>
                  </a:lnTo>
                  <a:cubicBezTo>
                    <a:pt x="5939" y="508"/>
                    <a:pt x="5838" y="414"/>
                    <a:pt x="5736" y="313"/>
                  </a:cubicBezTo>
                  <a:cubicBezTo>
                    <a:pt x="5635" y="211"/>
                    <a:pt x="5541" y="106"/>
                    <a:pt x="5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3" name="Google Shape;433;p45"/>
            <p:cNvSpPr/>
            <p:nvPr/>
          </p:nvSpPr>
          <p:spPr>
            <a:xfrm>
              <a:off x="1788025" y="831100"/>
              <a:ext cx="262275" cy="249025"/>
            </a:xfrm>
            <a:custGeom>
              <a:avLst/>
              <a:gdLst/>
              <a:ahLst/>
              <a:cxnLst/>
              <a:rect l="l" t="t" r="r" b="b"/>
              <a:pathLst>
                <a:path w="10491" h="9961" extrusionOk="0">
                  <a:moveTo>
                    <a:pt x="5227" y="2575"/>
                  </a:moveTo>
                  <a:cubicBezTo>
                    <a:pt x="5336" y="2575"/>
                    <a:pt x="5444" y="2617"/>
                    <a:pt x="5526" y="2701"/>
                  </a:cubicBezTo>
                  <a:lnTo>
                    <a:pt x="6095" y="3270"/>
                  </a:lnTo>
                  <a:cubicBezTo>
                    <a:pt x="6259" y="3434"/>
                    <a:pt x="6259" y="3703"/>
                    <a:pt x="6095" y="3866"/>
                  </a:cubicBezTo>
                  <a:lnTo>
                    <a:pt x="6095" y="3870"/>
                  </a:lnTo>
                  <a:cubicBezTo>
                    <a:pt x="6011" y="3952"/>
                    <a:pt x="5902" y="3993"/>
                    <a:pt x="5793" y="3993"/>
                  </a:cubicBezTo>
                  <a:cubicBezTo>
                    <a:pt x="5685" y="3993"/>
                    <a:pt x="5577" y="3952"/>
                    <a:pt x="5495" y="3870"/>
                  </a:cubicBezTo>
                  <a:lnTo>
                    <a:pt x="4925" y="3301"/>
                  </a:lnTo>
                  <a:cubicBezTo>
                    <a:pt x="4762" y="3133"/>
                    <a:pt x="4762" y="2864"/>
                    <a:pt x="4925" y="2701"/>
                  </a:cubicBezTo>
                  <a:cubicBezTo>
                    <a:pt x="5009" y="2617"/>
                    <a:pt x="5118" y="2575"/>
                    <a:pt x="5227" y="2575"/>
                  </a:cubicBezTo>
                  <a:close/>
                  <a:moveTo>
                    <a:pt x="4096" y="4274"/>
                  </a:moveTo>
                  <a:cubicBezTo>
                    <a:pt x="4205" y="4274"/>
                    <a:pt x="4313" y="4315"/>
                    <a:pt x="4395" y="4397"/>
                  </a:cubicBezTo>
                  <a:cubicBezTo>
                    <a:pt x="4559" y="4565"/>
                    <a:pt x="4559" y="4834"/>
                    <a:pt x="4395" y="4997"/>
                  </a:cubicBezTo>
                  <a:lnTo>
                    <a:pt x="3830" y="5567"/>
                  </a:lnTo>
                  <a:cubicBezTo>
                    <a:pt x="3747" y="5653"/>
                    <a:pt x="3636" y="5696"/>
                    <a:pt x="3525" y="5696"/>
                  </a:cubicBezTo>
                  <a:cubicBezTo>
                    <a:pt x="3415" y="5696"/>
                    <a:pt x="3305" y="5654"/>
                    <a:pt x="3221" y="5571"/>
                  </a:cubicBezTo>
                  <a:cubicBezTo>
                    <a:pt x="3054" y="5403"/>
                    <a:pt x="3057" y="5130"/>
                    <a:pt x="3229" y="4966"/>
                  </a:cubicBezTo>
                  <a:lnTo>
                    <a:pt x="3794" y="4397"/>
                  </a:lnTo>
                  <a:cubicBezTo>
                    <a:pt x="3878" y="4315"/>
                    <a:pt x="3987" y="4274"/>
                    <a:pt x="4096" y="4274"/>
                  </a:cubicBezTo>
                  <a:close/>
                  <a:moveTo>
                    <a:pt x="7498" y="4270"/>
                  </a:moveTo>
                  <a:cubicBezTo>
                    <a:pt x="7606" y="4270"/>
                    <a:pt x="7715" y="4311"/>
                    <a:pt x="7799" y="4393"/>
                  </a:cubicBezTo>
                  <a:cubicBezTo>
                    <a:pt x="7967" y="4561"/>
                    <a:pt x="7963" y="4837"/>
                    <a:pt x="7792" y="5001"/>
                  </a:cubicBezTo>
                  <a:lnTo>
                    <a:pt x="7226" y="5567"/>
                  </a:lnTo>
                  <a:cubicBezTo>
                    <a:pt x="7143" y="5654"/>
                    <a:pt x="7030" y="5698"/>
                    <a:pt x="6918" y="5698"/>
                  </a:cubicBezTo>
                  <a:cubicBezTo>
                    <a:pt x="6809" y="5698"/>
                    <a:pt x="6700" y="5657"/>
                    <a:pt x="6618" y="5575"/>
                  </a:cubicBezTo>
                  <a:cubicBezTo>
                    <a:pt x="6450" y="5407"/>
                    <a:pt x="6454" y="5130"/>
                    <a:pt x="6626" y="4966"/>
                  </a:cubicBezTo>
                  <a:lnTo>
                    <a:pt x="7191" y="4401"/>
                  </a:lnTo>
                  <a:cubicBezTo>
                    <a:pt x="7274" y="4313"/>
                    <a:pt x="7386" y="4270"/>
                    <a:pt x="7498" y="4270"/>
                  </a:cubicBezTo>
                  <a:close/>
                  <a:moveTo>
                    <a:pt x="5226" y="5971"/>
                  </a:moveTo>
                  <a:cubicBezTo>
                    <a:pt x="5335" y="5971"/>
                    <a:pt x="5444" y="6013"/>
                    <a:pt x="5526" y="6097"/>
                  </a:cubicBezTo>
                  <a:lnTo>
                    <a:pt x="6095" y="6662"/>
                  </a:lnTo>
                  <a:cubicBezTo>
                    <a:pt x="6263" y="6826"/>
                    <a:pt x="6263" y="7099"/>
                    <a:pt x="6095" y="7267"/>
                  </a:cubicBezTo>
                  <a:cubicBezTo>
                    <a:pt x="6011" y="7349"/>
                    <a:pt x="5902" y="7390"/>
                    <a:pt x="5793" y="7390"/>
                  </a:cubicBezTo>
                  <a:cubicBezTo>
                    <a:pt x="5685" y="7390"/>
                    <a:pt x="5577" y="7349"/>
                    <a:pt x="5495" y="7267"/>
                  </a:cubicBezTo>
                  <a:lnTo>
                    <a:pt x="4925" y="6698"/>
                  </a:lnTo>
                  <a:cubicBezTo>
                    <a:pt x="4762" y="6534"/>
                    <a:pt x="4758" y="6265"/>
                    <a:pt x="4925" y="6097"/>
                  </a:cubicBezTo>
                  <a:cubicBezTo>
                    <a:pt x="5007" y="6013"/>
                    <a:pt x="5116" y="5971"/>
                    <a:pt x="5226" y="5971"/>
                  </a:cubicBezTo>
                  <a:close/>
                  <a:moveTo>
                    <a:pt x="5508" y="0"/>
                  </a:moveTo>
                  <a:cubicBezTo>
                    <a:pt x="4550" y="0"/>
                    <a:pt x="3588" y="276"/>
                    <a:pt x="2745" y="840"/>
                  </a:cubicBezTo>
                  <a:cubicBezTo>
                    <a:pt x="768" y="2158"/>
                    <a:pt x="0" y="4689"/>
                    <a:pt x="909" y="6885"/>
                  </a:cubicBezTo>
                  <a:cubicBezTo>
                    <a:pt x="1690" y="8770"/>
                    <a:pt x="3526" y="9960"/>
                    <a:pt x="5506" y="9960"/>
                  </a:cubicBezTo>
                  <a:cubicBezTo>
                    <a:pt x="5827" y="9960"/>
                    <a:pt x="6152" y="9929"/>
                    <a:pt x="6477" y="9864"/>
                  </a:cubicBezTo>
                  <a:cubicBezTo>
                    <a:pt x="8809" y="9400"/>
                    <a:pt x="10486" y="7357"/>
                    <a:pt x="10490" y="4982"/>
                  </a:cubicBezTo>
                  <a:cubicBezTo>
                    <a:pt x="10486" y="3660"/>
                    <a:pt x="9964" y="2396"/>
                    <a:pt x="9032" y="1460"/>
                  </a:cubicBezTo>
                  <a:cubicBezTo>
                    <a:pt x="8068" y="497"/>
                    <a:pt x="6793" y="0"/>
                    <a:pt x="5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34" name="Google Shape;434;p45"/>
          <p:cNvGrpSpPr/>
          <p:nvPr/>
        </p:nvGrpSpPr>
        <p:grpSpPr>
          <a:xfrm>
            <a:off x="1240400" y="2674488"/>
            <a:ext cx="367950" cy="304225"/>
            <a:chOff x="1666925" y="1999525"/>
            <a:chExt cx="367950" cy="304225"/>
          </a:xfrm>
        </p:grpSpPr>
        <p:sp>
          <p:nvSpPr>
            <p:cNvPr id="435" name="Google Shape;435;p45"/>
            <p:cNvSpPr/>
            <p:nvPr/>
          </p:nvSpPr>
          <p:spPr>
            <a:xfrm>
              <a:off x="1974700" y="2126875"/>
              <a:ext cx="60075" cy="42525"/>
            </a:xfrm>
            <a:custGeom>
              <a:avLst/>
              <a:gdLst/>
              <a:ahLst/>
              <a:cxnLst/>
              <a:rect l="l" t="t" r="r" b="b"/>
              <a:pathLst>
                <a:path w="2403" h="1701" extrusionOk="0">
                  <a:moveTo>
                    <a:pt x="1" y="0"/>
                  </a:moveTo>
                  <a:lnTo>
                    <a:pt x="1" y="1276"/>
                  </a:lnTo>
                  <a:cubicBezTo>
                    <a:pt x="1" y="1509"/>
                    <a:pt x="188" y="1701"/>
                    <a:pt x="422" y="1701"/>
                  </a:cubicBezTo>
                  <a:lnTo>
                    <a:pt x="2403" y="1701"/>
                  </a:lnTo>
                  <a:lnTo>
                    <a:pt x="2403" y="425"/>
                  </a:lnTo>
                  <a:cubicBezTo>
                    <a:pt x="2403" y="191"/>
                    <a:pt x="2216" y="0"/>
                    <a:pt x="19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6" name="Google Shape;436;p45"/>
            <p:cNvSpPr/>
            <p:nvPr/>
          </p:nvSpPr>
          <p:spPr>
            <a:xfrm>
              <a:off x="1666925" y="2126875"/>
              <a:ext cx="367950" cy="176875"/>
            </a:xfrm>
            <a:custGeom>
              <a:avLst/>
              <a:gdLst/>
              <a:ahLst/>
              <a:cxnLst/>
              <a:rect l="l" t="t" r="r" b="b"/>
              <a:pathLst>
                <a:path w="14718" h="7075" extrusionOk="0">
                  <a:moveTo>
                    <a:pt x="3257" y="0"/>
                  </a:moveTo>
                  <a:lnTo>
                    <a:pt x="3257" y="1276"/>
                  </a:lnTo>
                  <a:cubicBezTo>
                    <a:pt x="3257" y="1977"/>
                    <a:pt x="2688" y="2547"/>
                    <a:pt x="1982" y="2547"/>
                  </a:cubicBezTo>
                  <a:lnTo>
                    <a:pt x="1" y="2547"/>
                  </a:lnTo>
                  <a:lnTo>
                    <a:pt x="1" y="4820"/>
                  </a:lnTo>
                  <a:cubicBezTo>
                    <a:pt x="5" y="6064"/>
                    <a:pt x="1015" y="7074"/>
                    <a:pt x="2259" y="7074"/>
                  </a:cubicBezTo>
                  <a:lnTo>
                    <a:pt x="3963" y="7074"/>
                  </a:lnTo>
                  <a:cubicBezTo>
                    <a:pt x="3966" y="7074"/>
                    <a:pt x="3970" y="7074"/>
                    <a:pt x="3973" y="7074"/>
                  </a:cubicBezTo>
                  <a:cubicBezTo>
                    <a:pt x="4827" y="7074"/>
                    <a:pt x="5602" y="6591"/>
                    <a:pt x="5983" y="5826"/>
                  </a:cubicBezTo>
                  <a:lnTo>
                    <a:pt x="6100" y="5588"/>
                  </a:lnTo>
                  <a:cubicBezTo>
                    <a:pt x="6359" y="5070"/>
                    <a:pt x="6859" y="4810"/>
                    <a:pt x="7359" y="4810"/>
                  </a:cubicBezTo>
                  <a:cubicBezTo>
                    <a:pt x="7859" y="4810"/>
                    <a:pt x="8360" y="5070"/>
                    <a:pt x="8619" y="5588"/>
                  </a:cubicBezTo>
                  <a:lnTo>
                    <a:pt x="8740" y="5826"/>
                  </a:lnTo>
                  <a:cubicBezTo>
                    <a:pt x="9117" y="6591"/>
                    <a:pt x="9896" y="7074"/>
                    <a:pt x="10746" y="7074"/>
                  </a:cubicBezTo>
                  <a:cubicBezTo>
                    <a:pt x="10749" y="7074"/>
                    <a:pt x="10752" y="7074"/>
                    <a:pt x="10756" y="7074"/>
                  </a:cubicBezTo>
                  <a:lnTo>
                    <a:pt x="12460" y="7074"/>
                  </a:lnTo>
                  <a:cubicBezTo>
                    <a:pt x="13708" y="7074"/>
                    <a:pt x="14714" y="6064"/>
                    <a:pt x="14718" y="4820"/>
                  </a:cubicBezTo>
                  <a:lnTo>
                    <a:pt x="14718" y="2547"/>
                  </a:lnTo>
                  <a:lnTo>
                    <a:pt x="12737" y="2547"/>
                  </a:lnTo>
                  <a:cubicBezTo>
                    <a:pt x="12031" y="2547"/>
                    <a:pt x="11462" y="1977"/>
                    <a:pt x="11462" y="1276"/>
                  </a:cubicBezTo>
                  <a:lnTo>
                    <a:pt x="11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7" name="Google Shape;437;p45"/>
            <p:cNvSpPr/>
            <p:nvPr/>
          </p:nvSpPr>
          <p:spPr>
            <a:xfrm>
              <a:off x="1666925" y="2126875"/>
              <a:ext cx="60175" cy="42525"/>
            </a:xfrm>
            <a:custGeom>
              <a:avLst/>
              <a:gdLst/>
              <a:ahLst/>
              <a:cxnLst/>
              <a:rect l="l" t="t" r="r" b="b"/>
              <a:pathLst>
                <a:path w="2407" h="1701" extrusionOk="0">
                  <a:moveTo>
                    <a:pt x="426" y="0"/>
                  </a:moveTo>
                  <a:cubicBezTo>
                    <a:pt x="192" y="0"/>
                    <a:pt x="1" y="191"/>
                    <a:pt x="1" y="425"/>
                  </a:cubicBezTo>
                  <a:lnTo>
                    <a:pt x="1" y="1701"/>
                  </a:lnTo>
                  <a:lnTo>
                    <a:pt x="1982" y="1701"/>
                  </a:lnTo>
                  <a:cubicBezTo>
                    <a:pt x="2216" y="1701"/>
                    <a:pt x="2407" y="1509"/>
                    <a:pt x="2407" y="1276"/>
                  </a:cubicBezTo>
                  <a:lnTo>
                    <a:pt x="24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8" name="Google Shape;438;p45"/>
            <p:cNvSpPr/>
            <p:nvPr/>
          </p:nvSpPr>
          <p:spPr>
            <a:xfrm>
              <a:off x="1882675" y="1999525"/>
              <a:ext cx="129600" cy="106225"/>
            </a:xfrm>
            <a:custGeom>
              <a:avLst/>
              <a:gdLst/>
              <a:ahLst/>
              <a:cxnLst/>
              <a:rect l="l" t="t" r="r" b="b"/>
              <a:pathLst>
                <a:path w="5184" h="4249" extrusionOk="0">
                  <a:moveTo>
                    <a:pt x="1190" y="0"/>
                  </a:moveTo>
                  <a:cubicBezTo>
                    <a:pt x="1058" y="0"/>
                    <a:pt x="925" y="22"/>
                    <a:pt x="796" y="68"/>
                  </a:cubicBezTo>
                  <a:cubicBezTo>
                    <a:pt x="320" y="235"/>
                    <a:pt x="1" y="688"/>
                    <a:pt x="5" y="1191"/>
                  </a:cubicBezTo>
                  <a:lnTo>
                    <a:pt x="5" y="1557"/>
                  </a:lnTo>
                  <a:cubicBezTo>
                    <a:pt x="1" y="1791"/>
                    <a:pt x="192" y="1982"/>
                    <a:pt x="426" y="1982"/>
                  </a:cubicBezTo>
                  <a:cubicBezTo>
                    <a:pt x="664" y="1982"/>
                    <a:pt x="851" y="1791"/>
                    <a:pt x="851" y="1557"/>
                  </a:cubicBezTo>
                  <a:lnTo>
                    <a:pt x="851" y="1191"/>
                  </a:lnTo>
                  <a:cubicBezTo>
                    <a:pt x="851" y="984"/>
                    <a:pt x="1020" y="851"/>
                    <a:pt x="1195" y="851"/>
                  </a:cubicBezTo>
                  <a:cubicBezTo>
                    <a:pt x="1290" y="851"/>
                    <a:pt x="1387" y="891"/>
                    <a:pt x="1459" y="980"/>
                  </a:cubicBezTo>
                  <a:lnTo>
                    <a:pt x="4091" y="4248"/>
                  </a:lnTo>
                  <a:lnTo>
                    <a:pt x="5183" y="4248"/>
                  </a:lnTo>
                  <a:lnTo>
                    <a:pt x="2118" y="446"/>
                  </a:lnTo>
                  <a:cubicBezTo>
                    <a:pt x="1888" y="159"/>
                    <a:pt x="1544" y="0"/>
                    <a:pt x="1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9" name="Google Shape;439;p45"/>
            <p:cNvSpPr/>
            <p:nvPr/>
          </p:nvSpPr>
          <p:spPr>
            <a:xfrm>
              <a:off x="1689650" y="1999550"/>
              <a:ext cx="129500" cy="106200"/>
            </a:xfrm>
            <a:custGeom>
              <a:avLst/>
              <a:gdLst/>
              <a:ahLst/>
              <a:cxnLst/>
              <a:rect l="l" t="t" r="r" b="b"/>
              <a:pathLst>
                <a:path w="5180" h="4248" extrusionOk="0">
                  <a:moveTo>
                    <a:pt x="3985" y="1"/>
                  </a:moveTo>
                  <a:cubicBezTo>
                    <a:pt x="3633" y="1"/>
                    <a:pt x="3291" y="159"/>
                    <a:pt x="3062" y="445"/>
                  </a:cubicBezTo>
                  <a:lnTo>
                    <a:pt x="0" y="4247"/>
                  </a:lnTo>
                  <a:lnTo>
                    <a:pt x="1088" y="4247"/>
                  </a:lnTo>
                  <a:lnTo>
                    <a:pt x="3721" y="979"/>
                  </a:lnTo>
                  <a:cubicBezTo>
                    <a:pt x="3792" y="890"/>
                    <a:pt x="3889" y="850"/>
                    <a:pt x="3985" y="850"/>
                  </a:cubicBezTo>
                  <a:cubicBezTo>
                    <a:pt x="4160" y="850"/>
                    <a:pt x="4329" y="983"/>
                    <a:pt x="4329" y="1190"/>
                  </a:cubicBezTo>
                  <a:lnTo>
                    <a:pt x="4329" y="1556"/>
                  </a:lnTo>
                  <a:cubicBezTo>
                    <a:pt x="4329" y="1790"/>
                    <a:pt x="4516" y="1981"/>
                    <a:pt x="4754" y="1981"/>
                  </a:cubicBezTo>
                  <a:cubicBezTo>
                    <a:pt x="4988" y="1981"/>
                    <a:pt x="5179" y="1790"/>
                    <a:pt x="5179" y="1556"/>
                  </a:cubicBezTo>
                  <a:lnTo>
                    <a:pt x="5179" y="1190"/>
                  </a:lnTo>
                  <a:cubicBezTo>
                    <a:pt x="5179" y="687"/>
                    <a:pt x="4859" y="238"/>
                    <a:pt x="4384" y="71"/>
                  </a:cubicBezTo>
                  <a:cubicBezTo>
                    <a:pt x="4253" y="24"/>
                    <a:pt x="4118" y="1"/>
                    <a:pt x="39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0" name="Google Shape;440;p45"/>
          <p:cNvGrpSpPr/>
          <p:nvPr/>
        </p:nvGrpSpPr>
        <p:grpSpPr>
          <a:xfrm>
            <a:off x="7588000" y="1623013"/>
            <a:ext cx="289550" cy="367900"/>
            <a:chOff x="1105600" y="2545250"/>
            <a:chExt cx="289550" cy="367900"/>
          </a:xfrm>
        </p:grpSpPr>
        <p:sp>
          <p:nvSpPr>
            <p:cNvPr id="441" name="Google Shape;441;p45"/>
            <p:cNvSpPr/>
            <p:nvPr/>
          </p:nvSpPr>
          <p:spPr>
            <a:xfrm>
              <a:off x="1319475" y="2545250"/>
              <a:ext cx="51025" cy="48025"/>
            </a:xfrm>
            <a:custGeom>
              <a:avLst/>
              <a:gdLst/>
              <a:ahLst/>
              <a:cxnLst/>
              <a:rect l="l" t="t" r="r" b="b"/>
              <a:pathLst>
                <a:path w="2041" h="1921" extrusionOk="0">
                  <a:moveTo>
                    <a:pt x="648" y="1"/>
                  </a:moveTo>
                  <a:cubicBezTo>
                    <a:pt x="425" y="1"/>
                    <a:pt x="202" y="59"/>
                    <a:pt x="1" y="178"/>
                  </a:cubicBezTo>
                  <a:cubicBezTo>
                    <a:pt x="204" y="279"/>
                    <a:pt x="387" y="412"/>
                    <a:pt x="547" y="572"/>
                  </a:cubicBezTo>
                  <a:lnTo>
                    <a:pt x="1350" y="1375"/>
                  </a:lnTo>
                  <a:cubicBezTo>
                    <a:pt x="1510" y="1535"/>
                    <a:pt x="1642" y="1718"/>
                    <a:pt x="1744" y="1921"/>
                  </a:cubicBezTo>
                  <a:cubicBezTo>
                    <a:pt x="2040" y="1422"/>
                    <a:pt x="1958" y="782"/>
                    <a:pt x="1549" y="373"/>
                  </a:cubicBezTo>
                  <a:cubicBezTo>
                    <a:pt x="1304" y="128"/>
                    <a:pt x="978" y="1"/>
                    <a:pt x="6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2" name="Google Shape;442;p45"/>
            <p:cNvSpPr/>
            <p:nvPr/>
          </p:nvSpPr>
          <p:spPr>
            <a:xfrm>
              <a:off x="1191575" y="2565250"/>
              <a:ext cx="158925" cy="153225"/>
            </a:xfrm>
            <a:custGeom>
              <a:avLst/>
              <a:gdLst/>
              <a:ahLst/>
              <a:cxnLst/>
              <a:rect l="l" t="t" r="r" b="b"/>
              <a:pathLst>
                <a:path w="6357" h="6129" extrusionOk="0">
                  <a:moveTo>
                    <a:pt x="4157" y="1"/>
                  </a:moveTo>
                  <a:cubicBezTo>
                    <a:pt x="3832" y="1"/>
                    <a:pt x="3506" y="125"/>
                    <a:pt x="3257" y="372"/>
                  </a:cubicBezTo>
                  <a:lnTo>
                    <a:pt x="1256" y="2373"/>
                  </a:lnTo>
                  <a:cubicBezTo>
                    <a:pt x="921" y="2708"/>
                    <a:pt x="800" y="3199"/>
                    <a:pt x="940" y="3652"/>
                  </a:cubicBezTo>
                  <a:lnTo>
                    <a:pt x="531" y="4003"/>
                  </a:lnTo>
                  <a:cubicBezTo>
                    <a:pt x="145" y="4326"/>
                    <a:pt x="0" y="4861"/>
                    <a:pt x="176" y="5336"/>
                  </a:cubicBezTo>
                  <a:cubicBezTo>
                    <a:pt x="351" y="5812"/>
                    <a:pt x="804" y="6128"/>
                    <a:pt x="1311" y="6128"/>
                  </a:cubicBezTo>
                  <a:lnTo>
                    <a:pt x="1361" y="6128"/>
                  </a:lnTo>
                  <a:cubicBezTo>
                    <a:pt x="1697" y="6112"/>
                    <a:pt x="2013" y="5960"/>
                    <a:pt x="2231" y="5703"/>
                  </a:cubicBezTo>
                  <a:lnTo>
                    <a:pt x="2578" y="5290"/>
                  </a:lnTo>
                  <a:cubicBezTo>
                    <a:pt x="2703" y="5330"/>
                    <a:pt x="2832" y="5349"/>
                    <a:pt x="2960" y="5349"/>
                  </a:cubicBezTo>
                  <a:cubicBezTo>
                    <a:pt x="3293" y="5349"/>
                    <a:pt x="3619" y="5217"/>
                    <a:pt x="3861" y="4978"/>
                  </a:cubicBezTo>
                  <a:lnTo>
                    <a:pt x="5858" y="2977"/>
                  </a:lnTo>
                  <a:cubicBezTo>
                    <a:pt x="6357" y="2478"/>
                    <a:pt x="6357" y="1671"/>
                    <a:pt x="5858" y="1176"/>
                  </a:cubicBezTo>
                  <a:lnTo>
                    <a:pt x="5058" y="372"/>
                  </a:lnTo>
                  <a:cubicBezTo>
                    <a:pt x="4809" y="125"/>
                    <a:pt x="4483" y="1"/>
                    <a:pt x="4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 name="Google Shape;443;p45"/>
            <p:cNvSpPr/>
            <p:nvPr/>
          </p:nvSpPr>
          <p:spPr>
            <a:xfrm>
              <a:off x="1304950" y="2646875"/>
              <a:ext cx="83875" cy="175800"/>
            </a:xfrm>
            <a:custGeom>
              <a:avLst/>
              <a:gdLst/>
              <a:ahLst/>
              <a:cxnLst/>
              <a:rect l="l" t="t" r="r" b="b"/>
              <a:pathLst>
                <a:path w="3355" h="7032" extrusionOk="0">
                  <a:moveTo>
                    <a:pt x="2184" y="1"/>
                  </a:moveTo>
                  <a:cubicBezTo>
                    <a:pt x="2106" y="110"/>
                    <a:pt x="2025" y="215"/>
                    <a:pt x="1931" y="309"/>
                  </a:cubicBezTo>
                  <a:lnTo>
                    <a:pt x="184" y="2056"/>
                  </a:lnTo>
                  <a:cubicBezTo>
                    <a:pt x="695" y="2918"/>
                    <a:pt x="621" y="4002"/>
                    <a:pt x="1" y="4786"/>
                  </a:cubicBezTo>
                  <a:cubicBezTo>
                    <a:pt x="79" y="4832"/>
                    <a:pt x="157" y="4883"/>
                    <a:pt x="235" y="4934"/>
                  </a:cubicBezTo>
                  <a:cubicBezTo>
                    <a:pt x="862" y="5355"/>
                    <a:pt x="1346" y="5955"/>
                    <a:pt x="1627" y="6661"/>
                  </a:cubicBezTo>
                  <a:lnTo>
                    <a:pt x="1775" y="7032"/>
                  </a:lnTo>
                  <a:cubicBezTo>
                    <a:pt x="2785" y="6049"/>
                    <a:pt x="3350" y="4700"/>
                    <a:pt x="3350" y="3292"/>
                  </a:cubicBezTo>
                  <a:cubicBezTo>
                    <a:pt x="3354" y="2465"/>
                    <a:pt x="3155" y="1646"/>
                    <a:pt x="2777" y="909"/>
                  </a:cubicBezTo>
                  <a:cubicBezTo>
                    <a:pt x="2613" y="586"/>
                    <a:pt x="2411" y="282"/>
                    <a:pt x="2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 name="Google Shape;444;p45"/>
            <p:cNvSpPr/>
            <p:nvPr/>
          </p:nvSpPr>
          <p:spPr>
            <a:xfrm>
              <a:off x="1105600" y="2746800"/>
              <a:ext cx="126450" cy="77925"/>
            </a:xfrm>
            <a:custGeom>
              <a:avLst/>
              <a:gdLst/>
              <a:ahLst/>
              <a:cxnLst/>
              <a:rect l="l" t="t" r="r" b="b"/>
              <a:pathLst>
                <a:path w="5058" h="3117" extrusionOk="0">
                  <a:moveTo>
                    <a:pt x="1275" y="1"/>
                  </a:moveTo>
                  <a:cubicBezTo>
                    <a:pt x="573" y="1"/>
                    <a:pt x="4" y="570"/>
                    <a:pt x="4" y="1276"/>
                  </a:cubicBezTo>
                  <a:lnTo>
                    <a:pt x="4" y="1841"/>
                  </a:lnTo>
                  <a:cubicBezTo>
                    <a:pt x="0" y="2543"/>
                    <a:pt x="573" y="3113"/>
                    <a:pt x="1275" y="3117"/>
                  </a:cubicBezTo>
                  <a:lnTo>
                    <a:pt x="2398" y="3117"/>
                  </a:lnTo>
                  <a:lnTo>
                    <a:pt x="2578" y="2664"/>
                  </a:lnTo>
                  <a:cubicBezTo>
                    <a:pt x="3014" y="1572"/>
                    <a:pt x="3927" y="750"/>
                    <a:pt x="5058" y="430"/>
                  </a:cubicBezTo>
                  <a:cubicBezTo>
                    <a:pt x="4816" y="157"/>
                    <a:pt x="4469" y="1"/>
                    <a:pt x="4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 name="Google Shape;445;p45"/>
            <p:cNvSpPr/>
            <p:nvPr/>
          </p:nvSpPr>
          <p:spPr>
            <a:xfrm>
              <a:off x="1119225" y="2775175"/>
              <a:ext cx="275925" cy="137975"/>
            </a:xfrm>
            <a:custGeom>
              <a:avLst/>
              <a:gdLst/>
              <a:ahLst/>
              <a:cxnLst/>
              <a:rect l="l" t="t" r="r" b="b"/>
              <a:pathLst>
                <a:path w="11037" h="5519" extrusionOk="0">
                  <a:moveTo>
                    <a:pt x="6108" y="1697"/>
                  </a:moveTo>
                  <a:cubicBezTo>
                    <a:pt x="6342" y="1697"/>
                    <a:pt x="6533" y="1888"/>
                    <a:pt x="6533" y="2122"/>
                  </a:cubicBezTo>
                  <a:cubicBezTo>
                    <a:pt x="6533" y="2356"/>
                    <a:pt x="6342" y="2547"/>
                    <a:pt x="6108" y="2547"/>
                  </a:cubicBezTo>
                  <a:lnTo>
                    <a:pt x="4977" y="2547"/>
                  </a:lnTo>
                  <a:cubicBezTo>
                    <a:pt x="4743" y="2547"/>
                    <a:pt x="4552" y="2356"/>
                    <a:pt x="4552" y="2122"/>
                  </a:cubicBezTo>
                  <a:cubicBezTo>
                    <a:pt x="4552" y="1888"/>
                    <a:pt x="4743" y="1697"/>
                    <a:pt x="4977" y="1697"/>
                  </a:cubicBezTo>
                  <a:close/>
                  <a:moveTo>
                    <a:pt x="5542" y="1"/>
                  </a:moveTo>
                  <a:cubicBezTo>
                    <a:pt x="4345" y="1"/>
                    <a:pt x="3265" y="730"/>
                    <a:pt x="2820" y="1841"/>
                  </a:cubicBezTo>
                  <a:lnTo>
                    <a:pt x="2427" y="2828"/>
                  </a:lnTo>
                  <a:lnTo>
                    <a:pt x="1370" y="2828"/>
                  </a:lnTo>
                  <a:cubicBezTo>
                    <a:pt x="1363" y="2828"/>
                    <a:pt x="1355" y="2828"/>
                    <a:pt x="1348" y="2828"/>
                  </a:cubicBezTo>
                  <a:cubicBezTo>
                    <a:pt x="605" y="2828"/>
                    <a:pt x="1" y="3428"/>
                    <a:pt x="1" y="4173"/>
                  </a:cubicBezTo>
                  <a:cubicBezTo>
                    <a:pt x="1" y="4919"/>
                    <a:pt x="605" y="5519"/>
                    <a:pt x="1348" y="5519"/>
                  </a:cubicBezTo>
                  <a:cubicBezTo>
                    <a:pt x="1355" y="5519"/>
                    <a:pt x="1363" y="5519"/>
                    <a:pt x="1370" y="5518"/>
                  </a:cubicBezTo>
                  <a:lnTo>
                    <a:pt x="9719" y="5518"/>
                  </a:lnTo>
                  <a:cubicBezTo>
                    <a:pt x="10448" y="5503"/>
                    <a:pt x="11037" y="4906"/>
                    <a:pt x="11037" y="4173"/>
                  </a:cubicBezTo>
                  <a:cubicBezTo>
                    <a:pt x="11037" y="3440"/>
                    <a:pt x="10448" y="2843"/>
                    <a:pt x="9719" y="2828"/>
                  </a:cubicBezTo>
                  <a:lnTo>
                    <a:pt x="8662" y="2828"/>
                  </a:lnTo>
                  <a:lnTo>
                    <a:pt x="8264" y="1841"/>
                  </a:lnTo>
                  <a:cubicBezTo>
                    <a:pt x="7820" y="730"/>
                    <a:pt x="6743" y="1"/>
                    <a:pt x="5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48"/>
          <p:cNvSpPr txBox="1">
            <a:spLocks noGrp="1"/>
          </p:cNvSpPr>
          <p:nvPr>
            <p:ph type="ctrTitle"/>
          </p:nvPr>
        </p:nvSpPr>
        <p:spPr>
          <a:xfrm flipH="1">
            <a:off x="4133850" y="1976815"/>
            <a:ext cx="4449380" cy="118986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latin typeface="Times New Roman" panose="02020603050405020304" pitchFamily="18" charset="0"/>
                <a:cs typeface="Times New Roman" panose="02020603050405020304" pitchFamily="18" charset="0"/>
              </a:rPr>
              <a:t>DEMO chương trình</a:t>
            </a:r>
            <a:endParaRPr dirty="0">
              <a:latin typeface="Times New Roman" panose="02020603050405020304" pitchFamily="18" charset="0"/>
              <a:cs typeface="Times New Roman" panose="02020603050405020304" pitchFamily="18" charset="0"/>
            </a:endParaRPr>
          </a:p>
        </p:txBody>
      </p:sp>
      <p:sp>
        <p:nvSpPr>
          <p:cNvPr id="732" name="Google Shape;732;p48"/>
          <p:cNvSpPr txBox="1">
            <a:spLocks noGrp="1"/>
          </p:cNvSpPr>
          <p:nvPr>
            <p:ph type="title" idx="2"/>
          </p:nvPr>
        </p:nvSpPr>
        <p:spPr>
          <a:xfrm flipH="1">
            <a:off x="2133750" y="2105829"/>
            <a:ext cx="20001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50"/>
          <p:cNvSpPr txBox="1">
            <a:spLocks noGrp="1"/>
          </p:cNvSpPr>
          <p:nvPr>
            <p:ph type="ctrTitle"/>
          </p:nvPr>
        </p:nvSpPr>
        <p:spPr>
          <a:xfrm flipH="1">
            <a:off x="2726850" y="2897239"/>
            <a:ext cx="3690300" cy="45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3"/>
          <p:cNvSpPr txBox="1">
            <a:spLocks noGrp="1"/>
          </p:cNvSpPr>
          <p:nvPr>
            <p:ph type="title" idx="8"/>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ht"/>
              </a:rPr>
              <a:t>Sinh viên thực hiện</a:t>
            </a:r>
            <a:endParaRPr sz="2800" dirty="0">
              <a:latin typeface="Times New Romanht"/>
            </a:endParaRPr>
          </a:p>
        </p:txBody>
      </p:sp>
      <p:sp>
        <p:nvSpPr>
          <p:cNvPr id="358" name="Google Shape;358;p43"/>
          <p:cNvSpPr/>
          <p:nvPr/>
        </p:nvSpPr>
        <p:spPr>
          <a:xfrm rot="10800000">
            <a:off x="4673471" y="1434619"/>
            <a:ext cx="29526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3"/>
          <p:cNvSpPr/>
          <p:nvPr/>
        </p:nvSpPr>
        <p:spPr>
          <a:xfrm rot="10800000">
            <a:off x="4673471" y="2864831"/>
            <a:ext cx="29526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3"/>
          <p:cNvSpPr/>
          <p:nvPr/>
        </p:nvSpPr>
        <p:spPr>
          <a:xfrm rot="10800000">
            <a:off x="7235335" y="3038471"/>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3"/>
          <p:cNvSpPr/>
          <p:nvPr/>
        </p:nvSpPr>
        <p:spPr>
          <a:xfrm rot="10800000">
            <a:off x="7281796" y="3099525"/>
            <a:ext cx="820500" cy="82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3"/>
          <p:cNvSpPr/>
          <p:nvPr/>
        </p:nvSpPr>
        <p:spPr>
          <a:xfrm rot="10800000">
            <a:off x="7235335" y="1627146"/>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3"/>
          <p:cNvSpPr/>
          <p:nvPr/>
        </p:nvSpPr>
        <p:spPr>
          <a:xfrm>
            <a:off x="1517929" y="2864831"/>
            <a:ext cx="29526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3"/>
          <p:cNvSpPr/>
          <p:nvPr/>
        </p:nvSpPr>
        <p:spPr>
          <a:xfrm>
            <a:off x="1517929" y="1434619"/>
            <a:ext cx="29526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3"/>
          <p:cNvSpPr/>
          <p:nvPr/>
        </p:nvSpPr>
        <p:spPr>
          <a:xfrm>
            <a:off x="966065" y="1631479"/>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3"/>
          <p:cNvSpPr txBox="1">
            <a:spLocks noGrp="1"/>
          </p:cNvSpPr>
          <p:nvPr>
            <p:ph type="subTitle" idx="1"/>
          </p:nvPr>
        </p:nvSpPr>
        <p:spPr>
          <a:xfrm flipH="1">
            <a:off x="5209671" y="3178585"/>
            <a:ext cx="1869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dirty="0">
                <a:latin typeface="Times New Roman" panose="02020603050405020304" pitchFamily="18" charset="0"/>
                <a:cs typeface="Times New Roman" panose="02020603050405020304" pitchFamily="18" charset="0"/>
              </a:rPr>
              <a:t>Nguyễn Thanh Huy</a:t>
            </a:r>
          </a:p>
          <a:p>
            <a:pPr marL="0" lvl="0" indent="0" algn="ctr" rtl="0">
              <a:spcBef>
                <a:spcPts val="0"/>
              </a:spcBef>
              <a:spcAft>
                <a:spcPts val="0"/>
              </a:spcAft>
              <a:buClr>
                <a:schemeClr val="dk1"/>
              </a:buClr>
              <a:buSzPts val="1100"/>
              <a:buFont typeface="Arial"/>
              <a:buNone/>
            </a:pPr>
            <a:r>
              <a:rPr lang="en" sz="1600" dirty="0">
                <a:latin typeface="Times New Roman" panose="02020603050405020304" pitchFamily="18" charset="0"/>
                <a:cs typeface="Times New Roman" panose="02020603050405020304" pitchFamily="18" charset="0"/>
              </a:rPr>
              <a:t>2001191078</a:t>
            </a:r>
            <a:endParaRPr sz="1600" dirty="0">
              <a:latin typeface="Times New Roman" panose="02020603050405020304" pitchFamily="18" charset="0"/>
              <a:cs typeface="Times New Roman" panose="02020603050405020304" pitchFamily="18" charset="0"/>
            </a:endParaRPr>
          </a:p>
        </p:txBody>
      </p:sp>
      <p:sp>
        <p:nvSpPr>
          <p:cNvPr id="367" name="Google Shape;367;p43"/>
          <p:cNvSpPr txBox="1">
            <a:spLocks noGrp="1"/>
          </p:cNvSpPr>
          <p:nvPr>
            <p:ph type="subTitle" idx="3"/>
          </p:nvPr>
        </p:nvSpPr>
        <p:spPr>
          <a:xfrm flipH="1">
            <a:off x="5215120" y="1778346"/>
            <a:ext cx="1869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err="1">
                <a:solidFill>
                  <a:srgbClr val="000000"/>
                </a:solidFill>
                <a:effectLst/>
                <a:latin typeface="Times New Roman" panose="02020603050405020304" pitchFamily="18" charset="0"/>
                <a:ea typeface="Times New Roman" panose="02020603050405020304" pitchFamily="18" charset="0"/>
              </a:rPr>
              <a:t>Trần</a:t>
            </a:r>
            <a:r>
              <a:rPr lang="en-US" sz="1600" dirty="0">
                <a:solidFill>
                  <a:srgbClr val="000000"/>
                </a:solidFill>
                <a:effectLst/>
                <a:latin typeface="Times New Roman" panose="02020603050405020304" pitchFamily="18" charset="0"/>
                <a:ea typeface="Times New Roman" panose="02020603050405020304" pitchFamily="18" charset="0"/>
              </a:rPr>
              <a:t> Minh Huy</a:t>
            </a:r>
            <a:endParaRPr lang="en" sz="1600" dirty="0">
              <a:solidFill>
                <a:srgbClr val="000000"/>
              </a:solidFill>
              <a:effectLst/>
              <a:latin typeface="Times New Roman" panose="02020603050405020304" pitchFamily="18" charset="0"/>
              <a:ea typeface="Times New Roman" panose="02020603050405020304" pitchFamily="18" charset="0"/>
            </a:endParaRPr>
          </a:p>
          <a:p>
            <a:pPr marL="0" lvl="0" indent="0" algn="ctr" rtl="0">
              <a:spcBef>
                <a:spcPts val="0"/>
              </a:spcBef>
              <a:spcAft>
                <a:spcPts val="0"/>
              </a:spcAft>
              <a:buNone/>
            </a:pPr>
            <a:r>
              <a:rPr lang="en-US" sz="1600" dirty="0">
                <a:effectLst/>
                <a:latin typeface="Times New Roman" panose="02020603050405020304" pitchFamily="18" charset="0"/>
                <a:ea typeface="Times New Roman" panose="02020603050405020304" pitchFamily="18" charset="0"/>
              </a:rPr>
              <a:t>2001190579</a:t>
            </a:r>
            <a:endParaRPr sz="1600" dirty="0"/>
          </a:p>
        </p:txBody>
      </p:sp>
      <p:sp>
        <p:nvSpPr>
          <p:cNvPr id="373" name="Google Shape;373;p43"/>
          <p:cNvSpPr txBox="1">
            <a:spLocks noGrp="1"/>
          </p:cNvSpPr>
          <p:nvPr>
            <p:ph type="subTitle" idx="7"/>
          </p:nvPr>
        </p:nvSpPr>
        <p:spPr>
          <a:xfrm flipH="1">
            <a:off x="2059439" y="3189671"/>
            <a:ext cx="1869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err="1">
                <a:solidFill>
                  <a:srgbClr val="000000"/>
                </a:solidFill>
                <a:effectLst/>
                <a:latin typeface="Times New Roman" panose="02020603050405020304" pitchFamily="18" charset="0"/>
                <a:ea typeface="Times New Roman" panose="02020603050405020304" pitchFamily="18" charset="0"/>
              </a:rPr>
              <a:t>Trần</a:t>
            </a:r>
            <a:r>
              <a:rPr lang="en-US" sz="1600" dirty="0">
                <a:solidFill>
                  <a:srgbClr val="000000"/>
                </a:solidFill>
                <a:effectLst/>
                <a:latin typeface="Times New Roman" panose="02020603050405020304" pitchFamily="18" charset="0"/>
                <a:ea typeface="Times New Roman" panose="02020603050405020304" pitchFamily="18" charset="0"/>
              </a:rPr>
              <a:t> </a:t>
            </a:r>
            <a:r>
              <a:rPr lang="en-US" sz="1600" dirty="0" err="1">
                <a:solidFill>
                  <a:srgbClr val="000000"/>
                </a:solidFill>
                <a:effectLst/>
                <a:latin typeface="Times New Roman" panose="02020603050405020304" pitchFamily="18" charset="0"/>
                <a:ea typeface="Times New Roman" panose="02020603050405020304" pitchFamily="18" charset="0"/>
              </a:rPr>
              <a:t>Văn</a:t>
            </a:r>
            <a:r>
              <a:rPr lang="en-US" sz="1600" dirty="0">
                <a:solidFill>
                  <a:srgbClr val="000000"/>
                </a:solidFill>
                <a:effectLst/>
                <a:latin typeface="Times New Roman" panose="02020603050405020304" pitchFamily="18" charset="0"/>
                <a:ea typeface="Times New Roman" panose="02020603050405020304" pitchFamily="18" charset="0"/>
              </a:rPr>
              <a:t> An</a:t>
            </a:r>
          </a:p>
          <a:p>
            <a:pPr marL="0" lvl="0" indent="0" algn="ctr" rtl="0">
              <a:spcBef>
                <a:spcPts val="0"/>
              </a:spcBef>
              <a:spcAft>
                <a:spcPts val="0"/>
              </a:spcAft>
              <a:buNone/>
            </a:pPr>
            <a:r>
              <a:rPr lang="en-US" sz="1600" dirty="0">
                <a:effectLst/>
                <a:latin typeface="Times New Roman" panose="02020603050405020304" pitchFamily="18" charset="0"/>
                <a:ea typeface="Times New Roman" panose="02020603050405020304" pitchFamily="18" charset="0"/>
              </a:rPr>
              <a:t>2001190405</a:t>
            </a:r>
            <a:endParaRPr sz="1600" dirty="0"/>
          </a:p>
        </p:txBody>
      </p:sp>
      <p:sp>
        <p:nvSpPr>
          <p:cNvPr id="374" name="Google Shape;374;p43"/>
          <p:cNvSpPr/>
          <p:nvPr/>
        </p:nvSpPr>
        <p:spPr>
          <a:xfrm>
            <a:off x="1041704" y="1692525"/>
            <a:ext cx="820500" cy="82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3"/>
          <p:cNvSpPr/>
          <p:nvPr/>
        </p:nvSpPr>
        <p:spPr>
          <a:xfrm>
            <a:off x="966065" y="3042804"/>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3"/>
          <p:cNvSpPr/>
          <p:nvPr/>
        </p:nvSpPr>
        <p:spPr>
          <a:xfrm>
            <a:off x="1079741" y="3170625"/>
            <a:ext cx="700500" cy="70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3"/>
          <p:cNvSpPr/>
          <p:nvPr/>
        </p:nvSpPr>
        <p:spPr>
          <a:xfrm>
            <a:off x="1079741" y="1752525"/>
            <a:ext cx="700500" cy="7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3"/>
          <p:cNvSpPr/>
          <p:nvPr/>
        </p:nvSpPr>
        <p:spPr>
          <a:xfrm>
            <a:off x="7351316" y="3170625"/>
            <a:ext cx="700500" cy="700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3"/>
          <p:cNvSpPr/>
          <p:nvPr/>
        </p:nvSpPr>
        <p:spPr>
          <a:xfrm>
            <a:off x="7351316" y="1752525"/>
            <a:ext cx="700500" cy="7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 name="Google Shape;380;p43"/>
          <p:cNvGrpSpPr/>
          <p:nvPr/>
        </p:nvGrpSpPr>
        <p:grpSpPr>
          <a:xfrm>
            <a:off x="7527144" y="3341867"/>
            <a:ext cx="358999" cy="358999"/>
            <a:chOff x="-55988800" y="3982600"/>
            <a:chExt cx="319025" cy="319025"/>
          </a:xfrm>
        </p:grpSpPr>
        <p:sp>
          <p:nvSpPr>
            <p:cNvPr id="381" name="Google Shape;381;p4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43"/>
          <p:cNvGrpSpPr/>
          <p:nvPr/>
        </p:nvGrpSpPr>
        <p:grpSpPr>
          <a:xfrm>
            <a:off x="1244606" y="1919396"/>
            <a:ext cx="358099" cy="358099"/>
            <a:chOff x="-57568775" y="3198925"/>
            <a:chExt cx="318225" cy="318225"/>
          </a:xfrm>
        </p:grpSpPr>
        <p:sp>
          <p:nvSpPr>
            <p:cNvPr id="387" name="Google Shape;387;p4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3"/>
          <p:cNvGrpSpPr/>
          <p:nvPr/>
        </p:nvGrpSpPr>
        <p:grpSpPr>
          <a:xfrm>
            <a:off x="7549312" y="1911671"/>
            <a:ext cx="314662" cy="358999"/>
            <a:chOff x="-55576850" y="3198125"/>
            <a:chExt cx="279625" cy="319025"/>
          </a:xfrm>
        </p:grpSpPr>
        <p:sp>
          <p:nvSpPr>
            <p:cNvPr id="394" name="Google Shape;394;p4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43"/>
          <p:cNvGrpSpPr/>
          <p:nvPr/>
        </p:nvGrpSpPr>
        <p:grpSpPr>
          <a:xfrm>
            <a:off x="1266324" y="3330284"/>
            <a:ext cx="314662" cy="358971"/>
            <a:chOff x="-56766175" y="3198925"/>
            <a:chExt cx="279625" cy="319000"/>
          </a:xfrm>
        </p:grpSpPr>
        <p:sp>
          <p:nvSpPr>
            <p:cNvPr id="399" name="Google Shape;399;p4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7A316D54-AA11-D4BD-1240-722E4727123B}"/>
              </a:ext>
            </a:extLst>
          </p:cNvPr>
          <p:cNvSpPr>
            <a:spLocks noGrp="1"/>
          </p:cNvSpPr>
          <p:nvPr>
            <p:ph type="subTitle" idx="5"/>
          </p:nvPr>
        </p:nvSpPr>
        <p:spPr>
          <a:xfrm flipH="1">
            <a:off x="1823877" y="1830021"/>
            <a:ext cx="2342848" cy="640200"/>
          </a:xfrm>
        </p:spPr>
        <p:txBody>
          <a:bodyPr/>
          <a:lstStyle/>
          <a:p>
            <a:r>
              <a:rPr lang="en-US" sz="1600" dirty="0">
                <a:solidFill>
                  <a:srgbClr val="000000"/>
                </a:solidFill>
                <a:effectLst/>
                <a:latin typeface="Times New Roman" panose="02020603050405020304" pitchFamily="18" charset="0"/>
                <a:ea typeface="Times New Roman" panose="02020603050405020304" pitchFamily="18" charset="0"/>
              </a:rPr>
              <a:t>Nguyễn Quang Minh</a:t>
            </a:r>
          </a:p>
          <a:p>
            <a:r>
              <a:rPr lang="en-US" sz="1600" dirty="0">
                <a:effectLst/>
                <a:latin typeface="Times New Roman" panose="02020603050405020304" pitchFamily="18" charset="0"/>
                <a:ea typeface="Times New Roman" panose="02020603050405020304" pitchFamily="18" charset="0"/>
              </a:rPr>
              <a:t>2001190676</a:t>
            </a:r>
            <a:endParaRPr lang="vi-VN" sz="1600" dirty="0"/>
          </a:p>
        </p:txBody>
      </p:sp>
    </p:spTree>
    <p:extLst>
      <p:ext uri="{BB962C8B-B14F-4D97-AF65-F5344CB8AC3E}">
        <p14:creationId xmlns:p14="http://schemas.microsoft.com/office/powerpoint/2010/main" val="1101977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1"/>
          <p:cNvSpPr txBox="1">
            <a:spLocks noGrp="1"/>
          </p:cNvSpPr>
          <p:nvPr>
            <p:ph type="title" idx="18"/>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latin typeface="Times New Romanht"/>
              </a:rPr>
              <a:t>Nội dung</a:t>
            </a:r>
            <a:endParaRPr sz="3200" dirty="0">
              <a:latin typeface="Times New Romanht"/>
            </a:endParaRPr>
          </a:p>
        </p:txBody>
      </p:sp>
      <p:sp>
        <p:nvSpPr>
          <p:cNvPr id="146" name="Google Shape;146;p31"/>
          <p:cNvSpPr txBox="1">
            <a:spLocks noGrp="1"/>
          </p:cNvSpPr>
          <p:nvPr>
            <p:ph type="ctrTitle"/>
          </p:nvPr>
        </p:nvSpPr>
        <p:spPr>
          <a:xfrm flipH="1">
            <a:off x="1204174" y="1859766"/>
            <a:ext cx="2996871" cy="577800"/>
          </a:xfrm>
          <a:prstGeom prst="rect">
            <a:avLst/>
          </a:prstGeom>
        </p:spPr>
        <p:txBody>
          <a:bodyPr spcFirstLastPara="1" wrap="square" lIns="91425" tIns="91425" rIns="91425" bIns="91425" anchor="b" anchorCtr="0">
            <a:noAutofit/>
          </a:bodyPr>
          <a:lstStyle/>
          <a:p>
            <a:r>
              <a:rPr lang="vi-VN" dirty="0">
                <a:latin typeface="+mj-lt"/>
              </a:rPr>
              <a:t>Sơ </a:t>
            </a:r>
            <a:r>
              <a:rPr lang="vi-VN" dirty="0" err="1">
                <a:latin typeface="+mj-lt"/>
              </a:rPr>
              <a:t>lược</a:t>
            </a:r>
            <a:r>
              <a:rPr lang="vi-VN" dirty="0">
                <a:latin typeface="+mj-lt"/>
              </a:rPr>
              <a:t> </a:t>
            </a:r>
            <a:r>
              <a:rPr lang="vi-VN" dirty="0" err="1">
                <a:latin typeface="+mj-lt"/>
              </a:rPr>
              <a:t>về</a:t>
            </a:r>
            <a:r>
              <a:rPr lang="vi-VN" dirty="0">
                <a:latin typeface="+mj-lt"/>
              </a:rPr>
              <a:t> </a:t>
            </a:r>
            <a:r>
              <a:rPr lang="vi-VN" dirty="0" err="1">
                <a:latin typeface="+mj-lt"/>
              </a:rPr>
              <a:t>hệ</a:t>
            </a:r>
            <a:r>
              <a:rPr lang="vi-VN" dirty="0">
                <a:latin typeface="+mj-lt"/>
              </a:rPr>
              <a:t> </a:t>
            </a:r>
            <a:r>
              <a:rPr lang="vi-VN" dirty="0" err="1">
                <a:latin typeface="+mj-lt"/>
              </a:rPr>
              <a:t>thống</a:t>
            </a:r>
            <a:endParaRPr dirty="0">
              <a:latin typeface="+mj-lt"/>
            </a:endParaRPr>
          </a:p>
        </p:txBody>
      </p:sp>
      <p:sp>
        <p:nvSpPr>
          <p:cNvPr id="148" name="Google Shape;148;p31"/>
          <p:cNvSpPr txBox="1">
            <a:spLocks noGrp="1"/>
          </p:cNvSpPr>
          <p:nvPr>
            <p:ph type="ctrTitle" idx="3"/>
          </p:nvPr>
        </p:nvSpPr>
        <p:spPr>
          <a:xfrm flipH="1">
            <a:off x="4838131" y="2102627"/>
            <a:ext cx="3110346"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latin typeface="+mj-lt"/>
              </a:rPr>
              <a:t>Mô </a:t>
            </a:r>
            <a:r>
              <a:rPr lang="vi-VN" dirty="0" err="1">
                <a:latin typeface="+mj-lt"/>
              </a:rPr>
              <a:t>hình</a:t>
            </a:r>
            <a:r>
              <a:rPr lang="vi-VN" dirty="0">
                <a:latin typeface="+mj-lt"/>
              </a:rPr>
              <a:t> </a:t>
            </a:r>
            <a:r>
              <a:rPr lang="vi-VN" dirty="0" err="1">
                <a:latin typeface="+mj-lt"/>
              </a:rPr>
              <a:t>hóa</a:t>
            </a:r>
            <a:r>
              <a:rPr lang="vi-VN" dirty="0">
                <a:latin typeface="+mj-lt"/>
              </a:rPr>
              <a:t> </a:t>
            </a:r>
            <a:r>
              <a:rPr lang="vi-VN" dirty="0" err="1">
                <a:latin typeface="+mj-lt"/>
              </a:rPr>
              <a:t>ghiệp</a:t>
            </a:r>
            <a:r>
              <a:rPr lang="vi-VN" dirty="0">
                <a:latin typeface="+mj-lt"/>
              </a:rPr>
              <a:t> </a:t>
            </a:r>
            <a:r>
              <a:rPr lang="vi-VN" dirty="0" err="1">
                <a:latin typeface="+mj-lt"/>
              </a:rPr>
              <a:t>vụ</a:t>
            </a:r>
            <a:r>
              <a:rPr lang="vi-VN" dirty="0">
                <a:latin typeface="+mj-lt"/>
              </a:rPr>
              <a:t> </a:t>
            </a:r>
            <a:r>
              <a:rPr lang="vi-VN" dirty="0" err="1">
                <a:latin typeface="+mj-lt"/>
              </a:rPr>
              <a:t>và</a:t>
            </a:r>
            <a:r>
              <a:rPr lang="vi-VN" dirty="0">
                <a:latin typeface="+mj-lt"/>
              </a:rPr>
              <a:t> </a:t>
            </a:r>
            <a:r>
              <a:rPr lang="vi-VN" dirty="0" err="1">
                <a:latin typeface="+mj-lt"/>
              </a:rPr>
              <a:t>các</a:t>
            </a:r>
            <a:r>
              <a:rPr lang="vi-VN" dirty="0">
                <a:latin typeface="+mj-lt"/>
              </a:rPr>
              <a:t> </a:t>
            </a:r>
            <a:r>
              <a:rPr lang="vi-VN" dirty="0" err="1">
                <a:latin typeface="+mj-lt"/>
              </a:rPr>
              <a:t>chức</a:t>
            </a:r>
            <a:r>
              <a:rPr lang="vi-VN" dirty="0">
                <a:latin typeface="+mj-lt"/>
              </a:rPr>
              <a:t> năng</a:t>
            </a:r>
            <a:endParaRPr dirty="0">
              <a:latin typeface="+mj-lt"/>
            </a:endParaRPr>
          </a:p>
        </p:txBody>
      </p:sp>
      <p:sp>
        <p:nvSpPr>
          <p:cNvPr id="150" name="Google Shape;150;p31"/>
          <p:cNvSpPr txBox="1">
            <a:spLocks noGrp="1"/>
          </p:cNvSpPr>
          <p:nvPr>
            <p:ph type="ctrTitle" idx="6"/>
          </p:nvPr>
        </p:nvSpPr>
        <p:spPr>
          <a:xfrm flipH="1">
            <a:off x="1476060" y="3363192"/>
            <a:ext cx="2453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err="1">
                <a:latin typeface="+mj-lt"/>
              </a:rPr>
              <a:t>Thiết</a:t>
            </a:r>
            <a:r>
              <a:rPr lang="vi-VN" dirty="0">
                <a:latin typeface="+mj-lt"/>
              </a:rPr>
              <a:t> </a:t>
            </a:r>
            <a:r>
              <a:rPr lang="vi-VN" dirty="0" err="1">
                <a:latin typeface="+mj-lt"/>
              </a:rPr>
              <a:t>kế</a:t>
            </a:r>
            <a:r>
              <a:rPr lang="vi-VN" dirty="0">
                <a:latin typeface="+mj-lt"/>
              </a:rPr>
              <a:t> </a:t>
            </a:r>
            <a:r>
              <a:rPr lang="vi-VN" dirty="0" err="1">
                <a:latin typeface="+mj-lt"/>
              </a:rPr>
              <a:t>hệ</a:t>
            </a:r>
            <a:r>
              <a:rPr lang="vi-VN" dirty="0">
                <a:latin typeface="+mj-lt"/>
              </a:rPr>
              <a:t> </a:t>
            </a:r>
            <a:r>
              <a:rPr lang="vi-VN" dirty="0" err="1">
                <a:latin typeface="+mj-lt"/>
              </a:rPr>
              <a:t>thống</a:t>
            </a:r>
            <a:endParaRPr dirty="0">
              <a:latin typeface="+mj-lt"/>
            </a:endParaRPr>
          </a:p>
        </p:txBody>
      </p:sp>
      <p:sp>
        <p:nvSpPr>
          <p:cNvPr id="152" name="Google Shape;152;p31"/>
          <p:cNvSpPr txBox="1">
            <a:spLocks noGrp="1"/>
          </p:cNvSpPr>
          <p:nvPr>
            <p:ph type="ctrTitle" idx="9"/>
          </p:nvPr>
        </p:nvSpPr>
        <p:spPr>
          <a:xfrm flipH="1">
            <a:off x="5172594" y="3434124"/>
            <a:ext cx="2453100" cy="85593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err="1">
                <a:latin typeface="+mj-lt"/>
              </a:rPr>
              <a:t>Demo</a:t>
            </a:r>
            <a:r>
              <a:rPr lang="vi-VN" dirty="0">
                <a:latin typeface="+mj-lt"/>
              </a:rPr>
              <a:t> chương </a:t>
            </a:r>
            <a:r>
              <a:rPr lang="vi-VN" dirty="0" err="1">
                <a:latin typeface="+mj-lt"/>
              </a:rPr>
              <a:t>trình</a:t>
            </a:r>
            <a:endParaRPr dirty="0">
              <a:latin typeface="+mj-lt"/>
            </a:endParaRPr>
          </a:p>
        </p:txBody>
      </p:sp>
      <p:sp>
        <p:nvSpPr>
          <p:cNvPr id="156" name="Google Shape;156;p31"/>
          <p:cNvSpPr txBox="1">
            <a:spLocks noGrp="1"/>
          </p:cNvSpPr>
          <p:nvPr>
            <p:ph type="title" idx="2"/>
          </p:nvPr>
        </p:nvSpPr>
        <p:spPr>
          <a:xfrm>
            <a:off x="2440365" y="1242237"/>
            <a:ext cx="5292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7" name="Google Shape;157;p31"/>
          <p:cNvSpPr txBox="1">
            <a:spLocks noGrp="1"/>
          </p:cNvSpPr>
          <p:nvPr>
            <p:ph type="title" idx="5"/>
          </p:nvPr>
        </p:nvSpPr>
        <p:spPr>
          <a:xfrm>
            <a:off x="5919604" y="1242237"/>
            <a:ext cx="947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58" name="Google Shape;158;p31"/>
          <p:cNvSpPr txBox="1">
            <a:spLocks noGrp="1"/>
          </p:cNvSpPr>
          <p:nvPr>
            <p:ph type="title" idx="14"/>
          </p:nvPr>
        </p:nvSpPr>
        <p:spPr>
          <a:xfrm>
            <a:off x="5925444" y="2862634"/>
            <a:ext cx="947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60" name="Google Shape;160;p31"/>
          <p:cNvSpPr txBox="1">
            <a:spLocks noGrp="1"/>
          </p:cNvSpPr>
          <p:nvPr>
            <p:ph type="title" idx="8"/>
          </p:nvPr>
        </p:nvSpPr>
        <p:spPr>
          <a:xfrm>
            <a:off x="2175960" y="2856324"/>
            <a:ext cx="1053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2"/>
          <p:cNvSpPr txBox="1">
            <a:spLocks noGrp="1"/>
          </p:cNvSpPr>
          <p:nvPr>
            <p:ph type="title" idx="2"/>
          </p:nvPr>
        </p:nvSpPr>
        <p:spPr>
          <a:xfrm>
            <a:off x="2595072" y="2093275"/>
            <a:ext cx="1053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66" name="Google Shape;166;p32"/>
          <p:cNvSpPr txBox="1">
            <a:spLocks noGrp="1"/>
          </p:cNvSpPr>
          <p:nvPr>
            <p:ph type="ctrTitle"/>
          </p:nvPr>
        </p:nvSpPr>
        <p:spPr>
          <a:xfrm>
            <a:off x="3950777" y="2160300"/>
            <a:ext cx="5193223" cy="822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sz="4400" dirty="0">
                <a:latin typeface="+mj-lt"/>
              </a:rPr>
              <a:t>Sơ </a:t>
            </a:r>
            <a:r>
              <a:rPr lang="vi-VN" sz="4400" dirty="0" err="1">
                <a:latin typeface="+mj-lt"/>
              </a:rPr>
              <a:t>lược</a:t>
            </a:r>
            <a:r>
              <a:rPr lang="vi-VN" sz="4400" dirty="0">
                <a:latin typeface="+mj-lt"/>
              </a:rPr>
              <a:t> </a:t>
            </a:r>
            <a:r>
              <a:rPr lang="vi-VN" sz="4400" dirty="0" err="1">
                <a:latin typeface="+mj-lt"/>
              </a:rPr>
              <a:t>về</a:t>
            </a:r>
            <a:r>
              <a:rPr lang="vi-VN" sz="4400" dirty="0">
                <a:latin typeface="+mj-lt"/>
              </a:rPr>
              <a:t> </a:t>
            </a:r>
            <a:r>
              <a:rPr lang="vi-VN" sz="4400" dirty="0" err="1">
                <a:latin typeface="+mj-lt"/>
              </a:rPr>
              <a:t>hệ</a:t>
            </a:r>
            <a:r>
              <a:rPr lang="vi-VN" sz="4400" dirty="0">
                <a:latin typeface="+mj-lt"/>
              </a:rPr>
              <a:t> </a:t>
            </a:r>
            <a:r>
              <a:rPr lang="vi-VN" sz="4400" dirty="0" err="1">
                <a:latin typeface="+mj-lt"/>
              </a:rPr>
              <a:t>thống</a:t>
            </a:r>
            <a:endParaRPr sz="4400" dirty="0">
              <a:latin typeface="+mj-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2" name="Google Shape;242;p35"/>
          <p:cNvSpPr txBox="1">
            <a:spLocks noGrp="1"/>
          </p:cNvSpPr>
          <p:nvPr>
            <p:ph type="subTitle" idx="1"/>
          </p:nvPr>
        </p:nvSpPr>
        <p:spPr>
          <a:xfrm flipH="1">
            <a:off x="616947" y="1536492"/>
            <a:ext cx="6263537" cy="217067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bán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vi-VN" sz="1800" dirty="0">
                <a:effectLst/>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viên</a:t>
            </a:r>
            <a:r>
              <a:rPr lang="en-US" sz="1800" dirty="0">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hóa</a:t>
            </a:r>
            <a:r>
              <a:rPr lang="en-US" sz="1800" dirty="0">
                <a:effectLst/>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khu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vực</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bàn</a:t>
            </a:r>
            <a:r>
              <a:rPr lang="en-US" sz="1800" dirty="0">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Thống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kê</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doanh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thu</a:t>
            </a:r>
            <a:r>
              <a:rPr lang="en-US" sz="1800" dirty="0">
                <a:effectLst/>
                <a:latin typeface="Times New Roman" panose="02020603050405020304" pitchFamily="18"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lang="vi-VN" sz="1800" dirty="0">
              <a:latin typeface="Times New Roman" panose="02020603050405020304" pitchFamily="18" charset="0"/>
            </a:endParaRPr>
          </a:p>
        </p:txBody>
      </p:sp>
      <p:sp>
        <p:nvSpPr>
          <p:cNvPr id="9" name="Google Shape;139;p30">
            <a:extLst>
              <a:ext uri="{FF2B5EF4-FFF2-40B4-BE49-F238E27FC236}">
                <a16:creationId xmlns:a16="http://schemas.microsoft.com/office/drawing/2014/main" id="{9F6D5AA8-A0CE-76A9-3C92-E2D0FF406FFF}"/>
              </a:ext>
            </a:extLst>
          </p:cNvPr>
          <p:cNvSpPr txBox="1">
            <a:spLocks/>
          </p:cNvSpPr>
          <p:nvPr/>
        </p:nvSpPr>
        <p:spPr>
          <a:xfrm>
            <a:off x="2421000" y="283608"/>
            <a:ext cx="4302000" cy="63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Teko Light"/>
              <a:buNone/>
              <a:defRPr sz="3000" b="0" i="0" u="none" strike="noStrike" cap="none">
                <a:solidFill>
                  <a:schemeClr val="accent1"/>
                </a:solidFill>
                <a:latin typeface="Teko Light"/>
                <a:ea typeface="Teko Light"/>
                <a:cs typeface="Teko Light"/>
                <a:sym typeface="Teko Light"/>
              </a:defRPr>
            </a:lvl1pPr>
            <a:lvl2pPr marR="0" lvl="1"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2pPr>
            <a:lvl3pPr marR="0" lvl="2"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3pPr>
            <a:lvl4pPr marR="0" lvl="3"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4pPr>
            <a:lvl5pPr marR="0" lvl="4"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5pPr>
            <a:lvl6pPr marR="0" lvl="5"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6pPr>
            <a:lvl7pPr marR="0" lvl="6"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7pPr>
            <a:lvl8pPr marR="0" lvl="7"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8pPr>
            <a:lvl9pPr marR="0" lvl="8"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9pPr>
          </a:lstStyle>
          <a:p>
            <a:pPr algn="ctr"/>
            <a:r>
              <a:rPr lang="vi-VN" sz="2800" dirty="0">
                <a:solidFill>
                  <a:schemeClr val="tx1">
                    <a:lumMod val="75000"/>
                  </a:schemeClr>
                </a:solidFill>
                <a:latin typeface="+mj-lt"/>
              </a:rPr>
              <a:t>Sơ </a:t>
            </a:r>
            <a:r>
              <a:rPr lang="vi-VN" sz="2800" dirty="0" err="1">
                <a:solidFill>
                  <a:schemeClr val="tx1">
                    <a:lumMod val="75000"/>
                  </a:schemeClr>
                </a:solidFill>
                <a:latin typeface="+mj-lt"/>
              </a:rPr>
              <a:t>lược</a:t>
            </a:r>
            <a:r>
              <a:rPr lang="vi-VN" sz="2800" dirty="0">
                <a:solidFill>
                  <a:schemeClr val="tx1">
                    <a:lumMod val="75000"/>
                  </a:schemeClr>
                </a:solidFill>
                <a:latin typeface="+mj-lt"/>
              </a:rPr>
              <a:t> </a:t>
            </a:r>
            <a:r>
              <a:rPr lang="vi-VN" sz="2800" dirty="0" err="1">
                <a:solidFill>
                  <a:schemeClr val="tx1">
                    <a:lumMod val="75000"/>
                  </a:schemeClr>
                </a:solidFill>
                <a:latin typeface="+mj-lt"/>
              </a:rPr>
              <a:t>về</a:t>
            </a:r>
            <a:r>
              <a:rPr lang="vi-VN" sz="2800" dirty="0">
                <a:solidFill>
                  <a:schemeClr val="tx1">
                    <a:lumMod val="75000"/>
                  </a:schemeClr>
                </a:solidFill>
                <a:latin typeface="+mj-lt"/>
              </a:rPr>
              <a:t> </a:t>
            </a:r>
            <a:r>
              <a:rPr lang="vi-VN" sz="2800" dirty="0" err="1">
                <a:solidFill>
                  <a:schemeClr val="tx1">
                    <a:lumMod val="75000"/>
                  </a:schemeClr>
                </a:solidFill>
                <a:latin typeface="+mj-lt"/>
              </a:rPr>
              <a:t>hệ</a:t>
            </a:r>
            <a:r>
              <a:rPr lang="vi-VN" sz="2800" dirty="0">
                <a:solidFill>
                  <a:schemeClr val="tx1">
                    <a:lumMod val="75000"/>
                  </a:schemeClr>
                </a:solidFill>
                <a:latin typeface="+mj-lt"/>
              </a:rPr>
              <a:t> </a:t>
            </a:r>
            <a:r>
              <a:rPr lang="vi-VN" sz="2800" dirty="0" err="1">
                <a:solidFill>
                  <a:schemeClr val="tx1">
                    <a:lumMod val="75000"/>
                  </a:schemeClr>
                </a:solidFill>
                <a:latin typeface="+mj-lt"/>
              </a:rPr>
              <a:t>thống</a:t>
            </a:r>
            <a:endParaRPr lang="vi-VN" sz="2800" dirty="0">
              <a:solidFill>
                <a:schemeClr val="tx1">
                  <a:lumMod val="75000"/>
                </a:schemeClr>
              </a:solidFill>
              <a:latin typeface="+mj-l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0"/>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2800" dirty="0">
                <a:latin typeface="+mj-lt"/>
              </a:rPr>
              <a:t>Quy </a:t>
            </a:r>
            <a:r>
              <a:rPr lang="vi-VN" sz="2800" dirty="0" err="1">
                <a:latin typeface="+mj-lt"/>
              </a:rPr>
              <a:t>trình</a:t>
            </a:r>
            <a:r>
              <a:rPr lang="vi-VN" sz="2800" dirty="0">
                <a:latin typeface="+mj-lt"/>
              </a:rPr>
              <a:t> </a:t>
            </a:r>
            <a:r>
              <a:rPr lang="vi-VN" sz="2800" dirty="0" err="1">
                <a:latin typeface="+mj-lt"/>
              </a:rPr>
              <a:t>nghiệp</a:t>
            </a:r>
            <a:r>
              <a:rPr lang="vi-VN" sz="2800" dirty="0">
                <a:latin typeface="+mj-lt"/>
              </a:rPr>
              <a:t> </a:t>
            </a:r>
            <a:r>
              <a:rPr lang="vi-VN" sz="2800" dirty="0" err="1">
                <a:latin typeface="+mj-lt"/>
              </a:rPr>
              <a:t>vụ</a:t>
            </a:r>
            <a:endParaRPr sz="2800" dirty="0">
              <a:latin typeface="+mj-lt"/>
            </a:endParaRPr>
          </a:p>
        </p:txBody>
      </p:sp>
      <p:sp>
        <p:nvSpPr>
          <p:cNvPr id="140" name="Google Shape;140;p30"/>
          <p:cNvSpPr txBox="1">
            <a:spLocks noGrp="1"/>
          </p:cNvSpPr>
          <p:nvPr>
            <p:ph type="subTitle" idx="1"/>
          </p:nvPr>
        </p:nvSpPr>
        <p:spPr>
          <a:xfrm flipH="1">
            <a:off x="546600" y="1066008"/>
            <a:ext cx="8050800" cy="3494862"/>
          </a:xfrm>
          <a:prstGeom prst="rect">
            <a:avLst/>
          </a:prstGeom>
        </p:spPr>
        <p:txBody>
          <a:bodyPr spcFirstLastPara="1" wrap="square" lIns="91425" tIns="91425" rIns="91425" bIns="91425" anchor="ctr" anchorCtr="0">
            <a:noAutofit/>
          </a:bodyPr>
          <a:lstStyle/>
          <a:p>
            <a:pPr marL="0" lvl="0" indent="0" algn="l" rtl="0">
              <a:spcBef>
                <a:spcPts val="1600"/>
              </a:spcBef>
              <a:spcAft>
                <a:spcPts val="0"/>
              </a:spcAft>
              <a:buNone/>
            </a:pPr>
            <a:endParaRPr dirty="0">
              <a:latin typeface="+mj-lt"/>
            </a:endParaRPr>
          </a:p>
          <a:p>
            <a:pPr marL="457200" lvl="0" indent="-304800" algn="l" rtl="0">
              <a:lnSpc>
                <a:spcPct val="115000"/>
              </a:lnSpc>
              <a:spcBef>
                <a:spcPts val="0"/>
              </a:spcBef>
              <a:spcAft>
                <a:spcPts val="0"/>
              </a:spcAft>
              <a:buClr>
                <a:schemeClr val="dk1"/>
              </a:buClr>
              <a:buSzPts val="1200"/>
              <a:buAutoNum type="arabicPeriod"/>
            </a:pPr>
            <a:r>
              <a:rPr lang="vi-VN" sz="1800" dirty="0" err="1">
                <a:latin typeface="+mj-lt"/>
              </a:rPr>
              <a:t>Khách</a:t>
            </a:r>
            <a:r>
              <a:rPr lang="vi-VN" sz="1800" dirty="0">
                <a:latin typeface="+mj-lt"/>
              </a:rPr>
              <a:t> </a:t>
            </a:r>
            <a:r>
              <a:rPr lang="vi-VN" sz="1800" dirty="0" err="1">
                <a:latin typeface="+mj-lt"/>
              </a:rPr>
              <a:t>đến</a:t>
            </a:r>
            <a:r>
              <a:rPr lang="vi-VN" sz="1800" dirty="0">
                <a:latin typeface="+mj-lt"/>
              </a:rPr>
              <a:t> </a:t>
            </a:r>
            <a:r>
              <a:rPr lang="vi-VN" sz="1800" dirty="0" err="1">
                <a:latin typeface="+mj-lt"/>
              </a:rPr>
              <a:t>chọn</a:t>
            </a:r>
            <a:r>
              <a:rPr lang="vi-VN" sz="1800" dirty="0">
                <a:latin typeface="+mj-lt"/>
              </a:rPr>
              <a:t> </a:t>
            </a:r>
            <a:r>
              <a:rPr lang="vi-VN" sz="1800" dirty="0" err="1">
                <a:latin typeface="+mj-lt"/>
              </a:rPr>
              <a:t>chỗ</a:t>
            </a:r>
            <a:r>
              <a:rPr lang="vi-VN" sz="1800" dirty="0">
                <a:latin typeface="+mj-lt"/>
              </a:rPr>
              <a:t> </a:t>
            </a:r>
            <a:r>
              <a:rPr lang="vi-VN" sz="1800" dirty="0" err="1">
                <a:latin typeface="+mj-lt"/>
              </a:rPr>
              <a:t>ngồi</a:t>
            </a:r>
            <a:r>
              <a:rPr lang="vi-VN" sz="1800" dirty="0">
                <a:latin typeface="+mj-lt"/>
              </a:rPr>
              <a:t> </a:t>
            </a:r>
            <a:r>
              <a:rPr lang="vi-VN" sz="1800" dirty="0" err="1">
                <a:latin typeface="+mj-lt"/>
              </a:rPr>
              <a:t>hoặc</a:t>
            </a:r>
            <a:r>
              <a:rPr lang="vi-VN" sz="1800" dirty="0">
                <a:latin typeface="+mj-lt"/>
              </a:rPr>
              <a:t> </a:t>
            </a:r>
            <a:r>
              <a:rPr lang="vi-VN" sz="1800" dirty="0" err="1">
                <a:latin typeface="+mj-lt"/>
              </a:rPr>
              <a:t>có</a:t>
            </a:r>
            <a:r>
              <a:rPr lang="vi-VN" sz="1800" dirty="0">
                <a:latin typeface="+mj-lt"/>
              </a:rPr>
              <a:t> </a:t>
            </a:r>
            <a:r>
              <a:rPr lang="vi-VN" sz="1800" dirty="0" err="1">
                <a:latin typeface="+mj-lt"/>
              </a:rPr>
              <a:t>thể</a:t>
            </a:r>
            <a:r>
              <a:rPr lang="vi-VN" sz="1800" dirty="0">
                <a:latin typeface="+mj-lt"/>
              </a:rPr>
              <a:t> </a:t>
            </a:r>
            <a:r>
              <a:rPr lang="vi-VN" sz="1800" dirty="0" err="1">
                <a:latin typeface="+mj-lt"/>
              </a:rPr>
              <a:t>đặt</a:t>
            </a:r>
            <a:r>
              <a:rPr lang="vi-VN" sz="1800" dirty="0">
                <a:latin typeface="+mj-lt"/>
              </a:rPr>
              <a:t> </a:t>
            </a:r>
            <a:r>
              <a:rPr lang="vi-VN" sz="1800" dirty="0" err="1">
                <a:latin typeface="+mj-lt"/>
              </a:rPr>
              <a:t>bàn</a:t>
            </a:r>
            <a:r>
              <a:rPr lang="vi-VN" sz="1800" dirty="0">
                <a:latin typeface="+mj-lt"/>
              </a:rPr>
              <a:t> </a:t>
            </a:r>
            <a:r>
              <a:rPr lang="vi-VN" sz="1800" dirty="0" err="1">
                <a:latin typeface="+mj-lt"/>
              </a:rPr>
              <a:t>trước</a:t>
            </a:r>
            <a:r>
              <a:rPr lang="vi-VN" sz="1800" dirty="0">
                <a:latin typeface="+mj-lt"/>
              </a:rPr>
              <a:t>.</a:t>
            </a:r>
            <a:endParaRPr sz="1800" dirty="0">
              <a:latin typeface="+mj-lt"/>
            </a:endParaRPr>
          </a:p>
          <a:p>
            <a:pPr marL="457200" lvl="0" indent="-304800" algn="l" rtl="0">
              <a:lnSpc>
                <a:spcPct val="115000"/>
              </a:lnSpc>
              <a:spcBef>
                <a:spcPts val="0"/>
              </a:spcBef>
              <a:spcAft>
                <a:spcPts val="0"/>
              </a:spcAft>
              <a:buSzPts val="1200"/>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Khi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đến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quán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sẽ</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đưa</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menu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cho</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chọn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đồ</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uống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đồng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thời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ghi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lại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những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món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mà</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đã</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gọi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457200" lvl="0" indent="-304800" algn="l" rtl="0">
              <a:lnSpc>
                <a:spcPct val="115000"/>
              </a:lnSpc>
              <a:spcBef>
                <a:spcPts val="0"/>
              </a:spcBef>
              <a:spcAft>
                <a:spcPts val="0"/>
              </a:spcAft>
              <a:buSzPts val="1200"/>
              <a:buAutoNum type="arabicPeriod"/>
            </a:pPr>
            <a:r>
              <a:rPr lang="en-US" sz="1800" dirty="0" err="1">
                <a:latin typeface="Times New Roman" panose="02020603050405020304" pitchFamily="18" charset="0"/>
                <a:ea typeface="Times New Roman" panose="02020603050405020304" pitchFamily="18" charset="0"/>
                <a:cs typeface="Times New Roman" panose="02020603050405020304" pitchFamily="18" charset="0"/>
              </a:rPr>
              <a:t>N</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hân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phục</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vụ</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sẽ</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chuyển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vừa</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ghi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cho</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pha</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chế</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thu</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ngân</a:t>
            </a:r>
            <a:r>
              <a:rPr lang="en" sz="18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457200" lvl="0" indent="-304800" algn="l" rtl="0">
              <a:lnSpc>
                <a:spcPct val="115000"/>
              </a:lnSpc>
              <a:spcBef>
                <a:spcPts val="0"/>
              </a:spcBef>
              <a:spcAft>
                <a:spcPts val="0"/>
              </a:spcAft>
              <a:buSzPts val="1200"/>
              <a:buAutoNum type="arabicPeriod"/>
            </a:pPr>
            <a:r>
              <a:rPr lang="en" sz="1800" dirty="0">
                <a:latin typeface="Times New Roman" panose="02020603050405020304" pitchFamily="18" charset="0"/>
                <a:ea typeface="Raleway"/>
                <a:cs typeface="Times New Roman" panose="02020603050405020304" pitchFamily="18" charset="0"/>
                <a:sym typeface="Raleway"/>
              </a:rPr>
              <a:t>Nhân viên thu ngân cập nhật thông tin vào hệ thống.</a:t>
            </a:r>
          </a:p>
          <a:p>
            <a:pPr marL="457200" lvl="0" indent="-304800" algn="l" rtl="0">
              <a:lnSpc>
                <a:spcPct val="115000"/>
              </a:lnSpc>
              <a:spcBef>
                <a:spcPts val="0"/>
              </a:spcBef>
              <a:spcAft>
                <a:spcPts val="0"/>
              </a:spcAft>
              <a:buSzPts val="1200"/>
              <a:buAutoNum type="arabicPeriod"/>
            </a:pPr>
            <a:r>
              <a:rPr lang="en" sz="1800" dirty="0">
                <a:latin typeface="Times New Roman" panose="02020603050405020304" pitchFamily="18" charset="0"/>
                <a:ea typeface="Raleway"/>
                <a:cs typeface="Times New Roman" panose="02020603050405020304" pitchFamily="18" charset="0"/>
                <a:sym typeface="Raleway"/>
              </a:rPr>
              <a:t>Nếu khách có nhu cầu chuyển bàn hoặc gọi thêm món thì nhân viên phục vụ sẽ tiếp nhận yêu cầu của khách, nhân viên thu ngân cập nhật lại thông tin.</a:t>
            </a:r>
          </a:p>
          <a:p>
            <a:pPr marL="457200" lvl="0" indent="-304800" algn="l" rtl="0">
              <a:lnSpc>
                <a:spcPct val="115000"/>
              </a:lnSpc>
              <a:spcBef>
                <a:spcPts val="0"/>
              </a:spcBef>
              <a:spcAft>
                <a:spcPts val="0"/>
              </a:spcAft>
              <a:buSzPts val="1200"/>
              <a:buAutoNum type="arabicPeriod"/>
            </a:pPr>
            <a:r>
              <a:rPr lang="en" sz="1800" dirty="0">
                <a:latin typeface="Times New Roman" panose="02020603050405020304" pitchFamily="18" charset="0"/>
                <a:ea typeface="Raleway"/>
                <a:cs typeface="Times New Roman" panose="02020603050405020304" pitchFamily="18" charset="0"/>
                <a:sym typeface="Raleway"/>
              </a:rPr>
              <a:t>Khi khách yêu cầu thanh toán nhân viên sẽ đưa hóa đơn và nhận tiền từ khách.</a:t>
            </a:r>
            <a:endParaRPr dirty="0">
              <a:latin typeface="+mj-lt"/>
            </a:endParaRPr>
          </a:p>
          <a:p>
            <a:pPr marL="0" lvl="0" indent="0" algn="ctr" rtl="0">
              <a:spcBef>
                <a:spcPts val="1600"/>
              </a:spcBef>
              <a:spcAft>
                <a:spcPts val="0"/>
              </a:spcAft>
              <a:buNone/>
            </a:pPr>
            <a:endParaRPr dirty="0">
              <a:latin typeface="+mj-lt"/>
            </a:endParaRPr>
          </a:p>
        </p:txBody>
      </p:sp>
    </p:spTree>
    <p:extLst>
      <p:ext uri="{BB962C8B-B14F-4D97-AF65-F5344CB8AC3E}">
        <p14:creationId xmlns:p14="http://schemas.microsoft.com/office/powerpoint/2010/main" val="941560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3"/>
          <p:cNvSpPr txBox="1">
            <a:spLocks noGrp="1"/>
          </p:cNvSpPr>
          <p:nvPr>
            <p:ph type="title"/>
          </p:nvPr>
        </p:nvSpPr>
        <p:spPr>
          <a:xfrm>
            <a:off x="2444863" y="273334"/>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Một số biểu mẫu</a:t>
            </a:r>
            <a:endParaRPr dirty="0">
              <a:latin typeface="Times New Roman" panose="02020603050405020304" pitchFamily="18" charset="0"/>
              <a:cs typeface="Times New Roman" panose="02020603050405020304" pitchFamily="18" charset="0"/>
            </a:endParaRPr>
          </a:p>
        </p:txBody>
      </p:sp>
      <p:sp>
        <p:nvSpPr>
          <p:cNvPr id="173" name="Google Shape;173;p33"/>
          <p:cNvSpPr/>
          <p:nvPr/>
        </p:nvSpPr>
        <p:spPr>
          <a:xfrm>
            <a:off x="-691412" y="1013460"/>
            <a:ext cx="10574551" cy="59397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id="{A23383A2-2610-1CBD-5688-4EF2EB17B9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0188" y="1879283"/>
            <a:ext cx="2354263"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1">
            <a:extLst>
              <a:ext uri="{FF2B5EF4-FFF2-40B4-BE49-F238E27FC236}">
                <a16:creationId xmlns:a16="http://schemas.microsoft.com/office/drawing/2014/main" id="{B7EDACF1-3D1F-BE1D-B9E2-AB65D73167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2023" y="1879282"/>
            <a:ext cx="2354262" cy="3070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3"/>
          <p:cNvSpPr txBox="1">
            <a:spLocks noGrp="1"/>
          </p:cNvSpPr>
          <p:nvPr>
            <p:ph type="title"/>
          </p:nvPr>
        </p:nvSpPr>
        <p:spPr>
          <a:xfrm>
            <a:off x="2444863" y="273334"/>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Một số biểu mẫu</a:t>
            </a:r>
            <a:endParaRPr dirty="0">
              <a:latin typeface="Times New Roman" panose="02020603050405020304" pitchFamily="18" charset="0"/>
              <a:cs typeface="Times New Roman" panose="02020603050405020304" pitchFamily="18" charset="0"/>
            </a:endParaRPr>
          </a:p>
        </p:txBody>
      </p:sp>
      <p:sp>
        <p:nvSpPr>
          <p:cNvPr id="173" name="Google Shape;173;p33"/>
          <p:cNvSpPr/>
          <p:nvPr/>
        </p:nvSpPr>
        <p:spPr>
          <a:xfrm>
            <a:off x="-691412" y="1043940"/>
            <a:ext cx="10574551" cy="576453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1" name="Picture 1">
            <a:extLst>
              <a:ext uri="{FF2B5EF4-FFF2-40B4-BE49-F238E27FC236}">
                <a16:creationId xmlns:a16="http://schemas.microsoft.com/office/drawing/2014/main" id="{E8436E3D-968A-F2E0-467A-F6400D94DA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4347" y="1506618"/>
            <a:ext cx="4755306" cy="3566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29916099"/>
      </p:ext>
    </p:extLst>
  </p:cSld>
  <p:clrMapOvr>
    <a:masterClrMapping/>
  </p:clrMapOvr>
</p:sld>
</file>

<file path=ppt/theme/theme1.xml><?xml version="1.0" encoding="utf-8"?>
<a:theme xmlns:a="http://schemas.openxmlformats.org/drawingml/2006/main" name="Science Fair Newsletter by Slidesgo">
  <a:themeElements>
    <a:clrScheme name="Simple Light">
      <a:dk1>
        <a:srgbClr val="383536"/>
      </a:dk1>
      <a:lt1>
        <a:srgbClr val="FFFFFF"/>
      </a:lt1>
      <a:dk2>
        <a:srgbClr val="6BCFFF"/>
      </a:dk2>
      <a:lt2>
        <a:srgbClr val="E6F0EF"/>
      </a:lt2>
      <a:accent1>
        <a:srgbClr val="003880"/>
      </a:accent1>
      <a:accent2>
        <a:srgbClr val="85A7F2"/>
      </a:accent2>
      <a:accent3>
        <a:srgbClr val="A551E5"/>
      </a:accent3>
      <a:accent4>
        <a:srgbClr val="6BCFFF"/>
      </a:accent4>
      <a:accent5>
        <a:srgbClr val="003880"/>
      </a:accent5>
      <a:accent6>
        <a:srgbClr val="A551E5"/>
      </a:accent6>
      <a:hlink>
        <a:srgbClr val="383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TotalTime>
  <Words>373</Words>
  <Application>Microsoft Office PowerPoint</Application>
  <PresentationFormat>On-screen Show (16:9)</PresentationFormat>
  <Paragraphs>64</Paragraphs>
  <Slides>24</Slides>
  <Notes>24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Arial</vt:lpstr>
      <vt:lpstr>Nunito Light</vt:lpstr>
      <vt:lpstr>Teko Light</vt:lpstr>
      <vt:lpstr>Fira Sans Extra Condensed Medium</vt:lpstr>
      <vt:lpstr>Times New Roman (Headings)</vt:lpstr>
      <vt:lpstr>Roboto Condensed Light</vt:lpstr>
      <vt:lpstr>Raleway</vt:lpstr>
      <vt:lpstr>Times New Romanht</vt:lpstr>
      <vt:lpstr>Hind Vadodara Light</vt:lpstr>
      <vt:lpstr>Times New Roman</vt:lpstr>
      <vt:lpstr>Science Fair Newsletter by Slidesgo</vt:lpstr>
      <vt:lpstr>Công nghệ phần mềm</vt:lpstr>
      <vt:lpstr>Phần mềm quản lý quán cà phê</vt:lpstr>
      <vt:lpstr>Sinh viên thực hiện</vt:lpstr>
      <vt:lpstr>Nội dung</vt:lpstr>
      <vt:lpstr>01</vt:lpstr>
      <vt:lpstr>PowerPoint Presentation</vt:lpstr>
      <vt:lpstr>Quy trình nghiệp vụ</vt:lpstr>
      <vt:lpstr>Một số biểu mẫu</vt:lpstr>
      <vt:lpstr>Một số biểu mẫu</vt:lpstr>
      <vt:lpstr>Mô hình hóa nghiệp vụ và các chức năng</vt:lpstr>
      <vt:lpstr>Sơ đồ Use – Case nghiệp vụ</vt:lpstr>
      <vt:lpstr>Sơ đồ hoạt động nghiệp vụ gọi món</vt:lpstr>
      <vt:lpstr>Sơ đồ hoạt động nghiệp vụ nhập hàng</vt:lpstr>
      <vt:lpstr>Sơ đồ hoạt động nghiệp vụ đặt bàn</vt:lpstr>
      <vt:lpstr>Sơ đồ hoạt động nghiệp vụ chuyển bàn</vt:lpstr>
      <vt:lpstr>Sơ đồ hoạt động nghiệp vụ hủy bàn</vt:lpstr>
      <vt:lpstr>Sơ đồ hoạt động nghiệp vụ thanh toán</vt:lpstr>
      <vt:lpstr>Sơ đồ Use – Case hệ thống</vt:lpstr>
      <vt:lpstr>Thiết kế hệ thống</vt:lpstr>
      <vt:lpstr>Cơ sở dữ liệu</vt:lpstr>
      <vt:lpstr>Sơ đồ lớp mức thiết kế</vt:lpstr>
      <vt:lpstr>Cấu trúc chương trình</vt:lpstr>
      <vt:lpstr>DEMO chương trình</vt:lpstr>
      <vt:lpstr>THANK!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Công nghệ phần mềm</dc:title>
  <cp:lastModifiedBy>Huy Nguyễn Thanh</cp:lastModifiedBy>
  <cp:revision>20</cp:revision>
  <dcterms:modified xsi:type="dcterms:W3CDTF">2022-06-08T15:41:38Z</dcterms:modified>
</cp:coreProperties>
</file>